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59" r:id="rId4"/>
    <p:sldId id="257" r:id="rId5"/>
    <p:sldId id="260" r:id="rId6"/>
    <p:sldId id="271" r:id="rId7"/>
    <p:sldId id="272" r:id="rId8"/>
    <p:sldId id="273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alla Musmar" userId="2db3ecb730cf7ec3" providerId="LiveId" clId="{3B0A9804-A8C3-404E-B807-F565E2887350}"/>
    <pc:docChg chg="addSld modSld">
      <pc:chgData name="Abdalla Musmar" userId="2db3ecb730cf7ec3" providerId="LiveId" clId="{3B0A9804-A8C3-404E-B807-F565E2887350}" dt="2018-03-23T12:33:10.098" v="3"/>
      <pc:docMkLst>
        <pc:docMk/>
      </pc:docMkLst>
      <pc:sldChg chg="addSp add">
        <pc:chgData name="Abdalla Musmar" userId="2db3ecb730cf7ec3" providerId="LiveId" clId="{3B0A9804-A8C3-404E-B807-F565E2887350}" dt="2018-03-23T12:32:38.657" v="1"/>
        <pc:sldMkLst>
          <pc:docMk/>
          <pc:sldMk cId="4215019479" sldId="271"/>
        </pc:sldMkLst>
        <pc:picChg chg="add">
          <ac:chgData name="Abdalla Musmar" userId="2db3ecb730cf7ec3" providerId="LiveId" clId="{3B0A9804-A8C3-404E-B807-F565E2887350}" dt="2018-03-23T12:32:38.657" v="1"/>
          <ac:picMkLst>
            <pc:docMk/>
            <pc:sldMk cId="4215019479" sldId="271"/>
            <ac:picMk id="2" creationId="{828646CB-49EE-4AAF-9BCD-BF83D1957AD3}"/>
          </ac:picMkLst>
        </pc:picChg>
      </pc:sldChg>
      <pc:sldChg chg="addSp add">
        <pc:chgData name="Abdalla Musmar" userId="2db3ecb730cf7ec3" providerId="LiveId" clId="{3B0A9804-A8C3-404E-B807-F565E2887350}" dt="2018-03-23T12:33:10.098" v="3"/>
        <pc:sldMkLst>
          <pc:docMk/>
          <pc:sldMk cId="3107085943" sldId="272"/>
        </pc:sldMkLst>
        <pc:picChg chg="add">
          <ac:chgData name="Abdalla Musmar" userId="2db3ecb730cf7ec3" providerId="LiveId" clId="{3B0A9804-A8C3-404E-B807-F565E2887350}" dt="2018-03-23T12:33:10.098" v="3"/>
          <ac:picMkLst>
            <pc:docMk/>
            <pc:sldMk cId="3107085943" sldId="272"/>
            <ac:picMk id="2" creationId="{361BD1B6-6134-4628-9089-4B832AA8E41C}"/>
          </ac:picMkLst>
        </pc:picChg>
      </pc:sldChg>
    </pc:docChg>
  </pc:docChgLst>
  <pc:docChgLst>
    <pc:chgData name="Abdalla Musmar" userId="2db3ecb730cf7ec3" providerId="LiveId" clId="{47D178B6-FEE2-4A67-8F84-49E9CBCF8A67}"/>
    <pc:docChg chg="undo custSel addSld modSld sldOrd">
      <pc:chgData name="Abdalla Musmar" userId="2db3ecb730cf7ec3" providerId="LiveId" clId="{47D178B6-FEE2-4A67-8F84-49E9CBCF8A67}" dt="2018-01-26T07:43:06.310" v="5818" actId="14100"/>
      <pc:docMkLst>
        <pc:docMk/>
      </pc:docMkLst>
      <pc:sldChg chg="addSp delSp modSp ord">
        <pc:chgData name="Abdalla Musmar" userId="2db3ecb730cf7ec3" providerId="LiveId" clId="{47D178B6-FEE2-4A67-8F84-49E9CBCF8A67}" dt="2018-01-25T23:31:23.505" v="1806" actId="14100"/>
        <pc:sldMkLst>
          <pc:docMk/>
          <pc:sldMk cId="791816084" sldId="257"/>
        </pc:sldMkLst>
        <pc:spChg chg="mod">
          <ac:chgData name="Abdalla Musmar" userId="2db3ecb730cf7ec3" providerId="LiveId" clId="{47D178B6-FEE2-4A67-8F84-49E9CBCF8A67}" dt="2018-01-25T22:39:31.933" v="49" actId="1076"/>
          <ac:spMkLst>
            <pc:docMk/>
            <pc:sldMk cId="791816084" sldId="257"/>
            <ac:spMk id="4" creationId="{C1CA825E-72AC-4408-B8CE-249C9008B69D}"/>
          </ac:spMkLst>
        </pc:spChg>
        <pc:spChg chg="mod">
          <ac:chgData name="Abdalla Musmar" userId="2db3ecb730cf7ec3" providerId="LiveId" clId="{47D178B6-FEE2-4A67-8F84-49E9CBCF8A67}" dt="2018-01-25T22:39:28.054" v="48" actId="1076"/>
          <ac:spMkLst>
            <pc:docMk/>
            <pc:sldMk cId="791816084" sldId="257"/>
            <ac:spMk id="5" creationId="{20DF8503-E129-4DF4-9555-6117CA96A312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6" creationId="{6926AACA-7775-4444-9B83-23BA072F681F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7" creationId="{D0A8D790-79D7-4E27-A101-96D00A5569D1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8" creationId="{60231148-263C-47F1-A0E6-D688CD0C5260}"/>
          </ac:spMkLst>
        </pc:spChg>
        <pc:spChg chg="add del mod">
          <ac:chgData name="Abdalla Musmar" userId="2db3ecb730cf7ec3" providerId="LiveId" clId="{47D178B6-FEE2-4A67-8F84-49E9CBCF8A67}" dt="2018-01-25T22:37:17.304" v="29" actId="478"/>
          <ac:spMkLst>
            <pc:docMk/>
            <pc:sldMk cId="791816084" sldId="257"/>
            <ac:spMk id="9" creationId="{D887F432-F421-459A-B37E-31F611215A55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10" creationId="{B4D91C7B-4161-4F9F-A675-D3E7C6969E81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11" creationId="{5AE7C8C6-A5D2-45D1-9130-7031D7039EBA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12" creationId="{1B361C55-2213-495E-9C1D-6BD1615BF6AE}"/>
          </ac:spMkLst>
        </pc:spChg>
        <pc:spChg chg="add del mod">
          <ac:chgData name="Abdalla Musmar" userId="2db3ecb730cf7ec3" providerId="LiveId" clId="{47D178B6-FEE2-4A67-8F84-49E9CBCF8A67}" dt="2018-01-25T22:37:40.493" v="34" actId="478"/>
          <ac:spMkLst>
            <pc:docMk/>
            <pc:sldMk cId="791816084" sldId="257"/>
            <ac:spMk id="13" creationId="{C13B5A77-CE8E-4AD9-A633-A1FD57469EEB}"/>
          </ac:spMkLst>
        </pc:spChg>
        <pc:spChg chg="add mod">
          <ac:chgData name="Abdalla Musmar" userId="2db3ecb730cf7ec3" providerId="LiveId" clId="{47D178B6-FEE2-4A67-8F84-49E9CBCF8A67}" dt="2018-01-25T22:40:20.534" v="56" actId="14100"/>
          <ac:spMkLst>
            <pc:docMk/>
            <pc:sldMk cId="791816084" sldId="257"/>
            <ac:spMk id="14" creationId="{8D6A8EC9-1FE1-4436-8182-248B6F88F2B4}"/>
          </ac:spMkLst>
        </pc:spChg>
        <pc:spChg chg="add mod">
          <ac:chgData name="Abdalla Musmar" userId="2db3ecb730cf7ec3" providerId="LiveId" clId="{47D178B6-FEE2-4A67-8F84-49E9CBCF8A67}" dt="2018-01-25T22:45:36.628" v="127" actId="1076"/>
          <ac:spMkLst>
            <pc:docMk/>
            <pc:sldMk cId="791816084" sldId="257"/>
            <ac:spMk id="16" creationId="{0A9257F8-AC03-4A9F-A979-360A4465CFD9}"/>
          </ac:spMkLst>
        </pc:spChg>
        <pc:spChg chg="add mod">
          <ac:chgData name="Abdalla Musmar" userId="2db3ecb730cf7ec3" providerId="LiveId" clId="{47D178B6-FEE2-4A67-8F84-49E9CBCF8A67}" dt="2018-01-25T22:41:06.654" v="64" actId="208"/>
          <ac:spMkLst>
            <pc:docMk/>
            <pc:sldMk cId="791816084" sldId="257"/>
            <ac:spMk id="17" creationId="{DC736A88-BF16-4C97-A886-AC3665D85D2E}"/>
          </ac:spMkLst>
        </pc:spChg>
        <pc:spChg chg="add mod">
          <ac:chgData name="Abdalla Musmar" userId="2db3ecb730cf7ec3" providerId="LiveId" clId="{47D178B6-FEE2-4A67-8F84-49E9CBCF8A67}" dt="2018-01-25T22:41:15.250" v="66" actId="1076"/>
          <ac:spMkLst>
            <pc:docMk/>
            <pc:sldMk cId="791816084" sldId="257"/>
            <ac:spMk id="18" creationId="{6E88456F-457E-4434-A8BF-9E539BBBE6A4}"/>
          </ac:spMkLst>
        </pc:spChg>
        <pc:spChg chg="add mod">
          <ac:chgData name="Abdalla Musmar" userId="2db3ecb730cf7ec3" providerId="LiveId" clId="{47D178B6-FEE2-4A67-8F84-49E9CBCF8A67}" dt="2018-01-25T22:42:12.856" v="77" actId="14100"/>
          <ac:spMkLst>
            <pc:docMk/>
            <pc:sldMk cId="791816084" sldId="257"/>
            <ac:spMk id="19" creationId="{A0BE6E61-44B0-439D-93F4-29A4343E9377}"/>
          </ac:spMkLst>
        </pc:spChg>
        <pc:spChg chg="add mod">
          <ac:chgData name="Abdalla Musmar" userId="2db3ecb730cf7ec3" providerId="LiveId" clId="{47D178B6-FEE2-4A67-8F84-49E9CBCF8A67}" dt="2018-01-25T22:42:30.199" v="81" actId="14100"/>
          <ac:spMkLst>
            <pc:docMk/>
            <pc:sldMk cId="791816084" sldId="257"/>
            <ac:spMk id="20" creationId="{B4086A10-F551-458A-ADA6-FEB4CD13637B}"/>
          </ac:spMkLst>
        </pc:spChg>
        <pc:spChg chg="add mod">
          <ac:chgData name="Abdalla Musmar" userId="2db3ecb730cf7ec3" providerId="LiveId" clId="{47D178B6-FEE2-4A67-8F84-49E9CBCF8A67}" dt="2018-01-25T22:42:50.180" v="87" actId="208"/>
          <ac:spMkLst>
            <pc:docMk/>
            <pc:sldMk cId="791816084" sldId="257"/>
            <ac:spMk id="21" creationId="{D5A8570F-9E59-4C96-8402-FF29FCC9AE4A}"/>
          </ac:spMkLst>
        </pc:spChg>
        <pc:spChg chg="add mod">
          <ac:chgData name="Abdalla Musmar" userId="2db3ecb730cf7ec3" providerId="LiveId" clId="{47D178B6-FEE2-4A67-8F84-49E9CBCF8A67}" dt="2018-01-25T22:43:13.853" v="92" actId="208"/>
          <ac:spMkLst>
            <pc:docMk/>
            <pc:sldMk cId="791816084" sldId="257"/>
            <ac:spMk id="22" creationId="{F67CADB6-E798-4C3C-BB8F-BCD417E02530}"/>
          </ac:spMkLst>
        </pc:spChg>
        <pc:spChg chg="add mod">
          <ac:chgData name="Abdalla Musmar" userId="2db3ecb730cf7ec3" providerId="LiveId" clId="{47D178B6-FEE2-4A67-8F84-49E9CBCF8A67}" dt="2018-01-25T23:20:11.294" v="1169" actId="20577"/>
          <ac:spMkLst>
            <pc:docMk/>
            <pc:sldMk cId="791816084" sldId="257"/>
            <ac:spMk id="23" creationId="{4BDCDA3C-F11C-48A7-9B00-6B5887C82B24}"/>
          </ac:spMkLst>
        </pc:spChg>
        <pc:spChg chg="add mod">
          <ac:chgData name="Abdalla Musmar" userId="2db3ecb730cf7ec3" providerId="LiveId" clId="{47D178B6-FEE2-4A67-8F84-49E9CBCF8A67}" dt="2018-01-25T22:44:10.021" v="103" actId="1076"/>
          <ac:spMkLst>
            <pc:docMk/>
            <pc:sldMk cId="791816084" sldId="257"/>
            <ac:spMk id="24" creationId="{8DA5B998-AEBE-4AD1-93FE-536791E27409}"/>
          </ac:spMkLst>
        </pc:spChg>
        <pc:spChg chg="add mod">
          <ac:chgData name="Abdalla Musmar" userId="2db3ecb730cf7ec3" providerId="LiveId" clId="{47D178B6-FEE2-4A67-8F84-49E9CBCF8A67}" dt="2018-01-25T22:45:07.384" v="119" actId="1076"/>
          <ac:spMkLst>
            <pc:docMk/>
            <pc:sldMk cId="791816084" sldId="257"/>
            <ac:spMk id="25" creationId="{824FFED0-127B-4EA1-918D-9D1E81DDED6E}"/>
          </ac:spMkLst>
        </pc:spChg>
        <pc:spChg chg="add mod">
          <ac:chgData name="Abdalla Musmar" userId="2db3ecb730cf7ec3" providerId="LiveId" clId="{47D178B6-FEE2-4A67-8F84-49E9CBCF8A67}" dt="2018-01-25T22:44:58.887" v="118" actId="1076"/>
          <ac:spMkLst>
            <pc:docMk/>
            <pc:sldMk cId="791816084" sldId="257"/>
            <ac:spMk id="26" creationId="{375AF5E2-FA80-4F36-B771-C739E2A9132A}"/>
          </ac:spMkLst>
        </pc:spChg>
        <pc:spChg chg="add mod">
          <ac:chgData name="Abdalla Musmar" userId="2db3ecb730cf7ec3" providerId="LiveId" clId="{47D178B6-FEE2-4A67-8F84-49E9CBCF8A67}" dt="2018-01-25T22:44:53.406" v="117" actId="1076"/>
          <ac:spMkLst>
            <pc:docMk/>
            <pc:sldMk cId="791816084" sldId="257"/>
            <ac:spMk id="27" creationId="{1A9D082D-FE7D-4364-935B-D644A0D38BD7}"/>
          </ac:spMkLst>
        </pc:spChg>
        <pc:spChg chg="add mod">
          <ac:chgData name="Abdalla Musmar" userId="2db3ecb730cf7ec3" providerId="LiveId" clId="{47D178B6-FEE2-4A67-8F84-49E9CBCF8A67}" dt="2018-01-25T22:44:47.583" v="116" actId="1076"/>
          <ac:spMkLst>
            <pc:docMk/>
            <pc:sldMk cId="791816084" sldId="257"/>
            <ac:spMk id="28" creationId="{00061735-6629-46BF-8D7B-B4E18810CFCF}"/>
          </ac:spMkLst>
        </pc:spChg>
        <pc:spChg chg="add mod">
          <ac:chgData name="Abdalla Musmar" userId="2db3ecb730cf7ec3" providerId="LiveId" clId="{47D178B6-FEE2-4A67-8F84-49E9CBCF8A67}" dt="2018-01-25T22:46:23.970" v="142" actId="20577"/>
          <ac:spMkLst>
            <pc:docMk/>
            <pc:sldMk cId="791816084" sldId="257"/>
            <ac:spMk id="29" creationId="{60AED2AB-2EE0-4A2E-BF44-0F1FD2BE5491}"/>
          </ac:spMkLst>
        </pc:spChg>
        <pc:picChg chg="add mod ord">
          <ac:chgData name="Abdalla Musmar" userId="2db3ecb730cf7ec3" providerId="LiveId" clId="{47D178B6-FEE2-4A67-8F84-49E9CBCF8A67}" dt="2018-01-25T22:41:49.453" v="75" actId="1076"/>
          <ac:picMkLst>
            <pc:docMk/>
            <pc:sldMk cId="791816084" sldId="257"/>
            <ac:picMk id="15" creationId="{E5A7AC16-BCC1-4AE3-AAA0-973D6E464552}"/>
          </ac:picMkLst>
        </pc:picChg>
        <pc:picChg chg="add mod">
          <ac:chgData name="Abdalla Musmar" userId="2db3ecb730cf7ec3" providerId="LiveId" clId="{47D178B6-FEE2-4A67-8F84-49E9CBCF8A67}" dt="2018-01-25T22:39:04.293" v="42" actId="1076"/>
          <ac:picMkLst>
            <pc:docMk/>
            <pc:sldMk cId="791816084" sldId="257"/>
            <ac:picMk id="2050" creationId="{5ED9A87E-C5C1-4CB6-84B4-F53630407C6E}"/>
          </ac:picMkLst>
        </pc:picChg>
      </pc:sldChg>
      <pc:sldChg chg="addSp delSp modSp add">
        <pc:chgData name="Abdalla Musmar" userId="2db3ecb730cf7ec3" providerId="LiveId" clId="{47D178B6-FEE2-4A67-8F84-49E9CBCF8A67}" dt="2018-01-26T03:49:40.106" v="3145" actId="20577"/>
        <pc:sldMkLst>
          <pc:docMk/>
          <pc:sldMk cId="465922376" sldId="258"/>
        </pc:sldMkLst>
        <pc:spChg chg="mod">
          <ac:chgData name="Abdalla Musmar" userId="2db3ecb730cf7ec3" providerId="LiveId" clId="{47D178B6-FEE2-4A67-8F84-49E9CBCF8A67}" dt="2018-01-25T23:12:53.881" v="551" actId="20577"/>
          <ac:spMkLst>
            <pc:docMk/>
            <pc:sldMk cId="465922376" sldId="258"/>
            <ac:spMk id="5" creationId="{20DF8503-E129-4DF4-9555-6117CA96A312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6" creationId="{6926AACA-7775-4444-9B83-23BA072F681F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7" creationId="{D0A8D790-79D7-4E27-A101-96D00A5569D1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8" creationId="{60231148-263C-47F1-A0E6-D688CD0C5260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10" creationId="{B4D91C7B-4161-4F9F-A675-D3E7C6969E81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11" creationId="{5AE7C8C6-A5D2-45D1-9130-7031D7039EBA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12" creationId="{1B361C55-2213-495E-9C1D-6BD1615BF6AE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3" creationId="{348BBFFC-27CF-433C-994E-6C1F3AF7BC21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4" creationId="{C6F926D8-F814-4A04-9FD5-B0934BBD6333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5" creationId="{E81A9468-D8FC-4C8F-AD43-56B3069E6DD6}"/>
          </ac:spMkLst>
        </pc:spChg>
        <pc:spChg chg="add mod">
          <ac:chgData name="Abdalla Musmar" userId="2db3ecb730cf7ec3" providerId="LiveId" clId="{47D178B6-FEE2-4A67-8F84-49E9CBCF8A67}" dt="2018-01-25T22:48:48.745" v="191" actId="1076"/>
          <ac:spMkLst>
            <pc:docMk/>
            <pc:sldMk cId="465922376" sldId="258"/>
            <ac:spMk id="16" creationId="{DFF9FF0D-FB43-4CCB-A9C8-27EC4BFE5CDD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7" creationId="{0E4438B7-E8A2-40DB-8E34-CF65FD5B6708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8" creationId="{58B08DF7-6A72-45B4-A532-740C987108B4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9" creationId="{A7CFD0B4-649B-4285-9258-68469E1CEEDE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0" creationId="{E610D3BD-B311-4672-AD0F-CE19FE4DE91B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1" creationId="{53E9B8AA-AFA1-4673-8AB3-864B580A8866}"/>
          </ac:spMkLst>
        </pc:spChg>
        <pc:spChg chg="add mod">
          <ac:chgData name="Abdalla Musmar" userId="2db3ecb730cf7ec3" providerId="LiveId" clId="{47D178B6-FEE2-4A67-8F84-49E9CBCF8A67}" dt="2018-01-25T22:48:55.683" v="193" actId="1076"/>
          <ac:spMkLst>
            <pc:docMk/>
            <pc:sldMk cId="465922376" sldId="258"/>
            <ac:spMk id="22" creationId="{7DD9287D-9F4A-4AD7-B204-9033333F5EFA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3" creationId="{48CA2B4E-AB68-4BA7-8A7E-86829C59E349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4" creationId="{A106DC65-B1BF-4E5D-BC07-EC466D5EC806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5" creationId="{320D559E-06A2-4592-840C-33BAD9EC373A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6" creationId="{60337BAF-0E38-4A89-8B7B-50620B696F10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7" creationId="{5877643D-4100-4DB2-BA29-D2D7A9744765}"/>
          </ac:spMkLst>
        </pc:spChg>
        <pc:spChg chg="add mod">
          <ac:chgData name="Abdalla Musmar" userId="2db3ecb730cf7ec3" providerId="LiveId" clId="{47D178B6-FEE2-4A67-8F84-49E9CBCF8A67}" dt="2018-01-25T22:49:02.140" v="195" actId="1076"/>
          <ac:spMkLst>
            <pc:docMk/>
            <pc:sldMk cId="465922376" sldId="258"/>
            <ac:spMk id="28" creationId="{12A6453E-D74C-4E12-A61F-327D60841EF5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9" creationId="{045B0C99-F9B2-4725-BC88-9B7822E68319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0" creationId="{EC0CD416-589E-41A5-A5BF-8E5D8750FC56}"/>
          </ac:spMkLst>
        </pc:spChg>
        <pc:spChg chg="add mod">
          <ac:chgData name="Abdalla Musmar" userId="2db3ecb730cf7ec3" providerId="LiveId" clId="{47D178B6-FEE2-4A67-8F84-49E9CBCF8A67}" dt="2018-01-25T22:51:53.724" v="236" actId="1076"/>
          <ac:spMkLst>
            <pc:docMk/>
            <pc:sldMk cId="465922376" sldId="258"/>
            <ac:spMk id="31" creationId="{1F9BF955-946A-4831-8300-6ED7E9F45830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2" creationId="{FE6FF68A-0EB4-49A9-A847-CA012C30E0F7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3" creationId="{4940D5E5-CB75-4478-8FCB-431C9C4ADB2F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4" creationId="{08D54A06-FC83-4139-8341-FA5B124BCAF2}"/>
          </ac:spMkLst>
        </pc:spChg>
        <pc:spChg chg="add mod">
          <ac:chgData name="Abdalla Musmar" userId="2db3ecb730cf7ec3" providerId="LiveId" clId="{47D178B6-FEE2-4A67-8F84-49E9CBCF8A67}" dt="2018-01-25T22:49:31.394" v="200" actId="1076"/>
          <ac:spMkLst>
            <pc:docMk/>
            <pc:sldMk cId="465922376" sldId="258"/>
            <ac:spMk id="35" creationId="{961EEAEE-0E64-4051-AA4A-9CB2A6305629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6" creationId="{9A8DC51E-A10D-48EC-AA84-AC47238AEE0F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7" creationId="{13CE6F3D-19F6-40A6-B48C-4CA5991C6B2C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8" creationId="{2F17E2CE-B8CA-407E-9F6E-0C07B9422949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9" creationId="{BA5A065C-6B04-4BFB-A7D4-7464A74DC262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0" creationId="{5DC9DFDC-45AC-44FA-85BB-CE9AA7E74191}"/>
          </ac:spMkLst>
        </pc:spChg>
        <pc:spChg chg="add mod">
          <ac:chgData name="Abdalla Musmar" userId="2db3ecb730cf7ec3" providerId="LiveId" clId="{47D178B6-FEE2-4A67-8F84-49E9CBCF8A67}" dt="2018-01-25T22:49:31.394" v="200" actId="1076"/>
          <ac:spMkLst>
            <pc:docMk/>
            <pc:sldMk cId="465922376" sldId="258"/>
            <ac:spMk id="41" creationId="{647525C9-B8A5-4F70-8FE8-B6800168D24F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2" creationId="{72FC925C-A991-4EBF-8CD9-44F95F727910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3" creationId="{29F84965-0539-4FA1-9AA8-259F3A5743B8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4" creationId="{5D8B41E1-BA8F-4EB5-AA15-AFDFF5B3640D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5" creationId="{ABF976AB-54D9-4570-ABAC-CC7C2A33E2EE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6" creationId="{57A031A5-1F76-43DE-B7C8-28174FFBC84A}"/>
          </ac:spMkLst>
        </pc:spChg>
        <pc:spChg chg="add mod">
          <ac:chgData name="Abdalla Musmar" userId="2db3ecb730cf7ec3" providerId="LiveId" clId="{47D178B6-FEE2-4A67-8F84-49E9CBCF8A67}" dt="2018-01-25T22:49:31.394" v="200" actId="1076"/>
          <ac:spMkLst>
            <pc:docMk/>
            <pc:sldMk cId="465922376" sldId="258"/>
            <ac:spMk id="47" creationId="{C18DABA6-3A57-47B2-BC0D-D82D62D4D537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8" creationId="{76B284BA-B314-4F5F-B16F-01F85E7C43CC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9" creationId="{82244556-AD49-4F4A-8D66-13232E75D78B}"/>
          </ac:spMkLst>
        </pc:spChg>
        <pc:spChg chg="add mod">
          <ac:chgData name="Abdalla Musmar" userId="2db3ecb730cf7ec3" providerId="LiveId" clId="{47D178B6-FEE2-4A67-8F84-49E9CBCF8A67}" dt="2018-01-25T23:08:06.337" v="437" actId="20577"/>
          <ac:spMkLst>
            <pc:docMk/>
            <pc:sldMk cId="465922376" sldId="258"/>
            <ac:spMk id="50" creationId="{D949E653-F464-42F2-82A7-F3603B2AB5EE}"/>
          </ac:spMkLst>
        </pc:spChg>
        <pc:spChg chg="add mod">
          <ac:chgData name="Abdalla Musmar" userId="2db3ecb730cf7ec3" providerId="LiveId" clId="{47D178B6-FEE2-4A67-8F84-49E9CBCF8A67}" dt="2018-01-25T23:08:06.337" v="437" actId="20577"/>
          <ac:spMkLst>
            <pc:docMk/>
            <pc:sldMk cId="465922376" sldId="258"/>
            <ac:spMk id="51" creationId="{5261402E-F4B8-458E-8495-0635B3F5FF8C}"/>
          </ac:spMkLst>
        </pc:spChg>
        <pc:spChg chg="add mod">
          <ac:chgData name="Abdalla Musmar" userId="2db3ecb730cf7ec3" providerId="LiveId" clId="{47D178B6-FEE2-4A67-8F84-49E9CBCF8A67}" dt="2018-01-25T23:08:06.337" v="437" actId="20577"/>
          <ac:spMkLst>
            <pc:docMk/>
            <pc:sldMk cId="465922376" sldId="258"/>
            <ac:spMk id="52" creationId="{0947E58A-2DEF-47B7-9256-1AE336958FBE}"/>
          </ac:spMkLst>
        </pc:spChg>
        <pc:spChg chg="add del mod">
          <ac:chgData name="Abdalla Musmar" userId="2db3ecb730cf7ec3" providerId="LiveId" clId="{47D178B6-FEE2-4A67-8F84-49E9CBCF8A67}" dt="2018-01-25T22:49:51.251" v="204" actId="478"/>
          <ac:spMkLst>
            <pc:docMk/>
            <pc:sldMk cId="465922376" sldId="258"/>
            <ac:spMk id="53" creationId="{7203D389-FD68-4515-9718-D16298458220}"/>
          </ac:spMkLst>
        </pc:spChg>
        <pc:spChg chg="add del mod">
          <ac:chgData name="Abdalla Musmar" userId="2db3ecb730cf7ec3" providerId="LiveId" clId="{47D178B6-FEE2-4A67-8F84-49E9CBCF8A67}" dt="2018-01-25T22:49:49.063" v="203" actId="478"/>
          <ac:spMkLst>
            <pc:docMk/>
            <pc:sldMk cId="465922376" sldId="258"/>
            <ac:spMk id="54" creationId="{FFE692F9-785A-4090-AAE4-3499CBE07ABB}"/>
          </ac:spMkLst>
        </pc:spChg>
        <pc:spChg chg="add mod">
          <ac:chgData name="Abdalla Musmar" userId="2db3ecb730cf7ec3" providerId="LiveId" clId="{47D178B6-FEE2-4A67-8F84-49E9CBCF8A67}" dt="2018-01-25T23:08:06.337" v="437" actId="20577"/>
          <ac:spMkLst>
            <pc:docMk/>
            <pc:sldMk cId="465922376" sldId="258"/>
            <ac:spMk id="55" creationId="{BAE0D3B2-794E-4244-AE50-74745127DB90}"/>
          </ac:spMkLst>
        </pc:spChg>
        <pc:spChg chg="add mod">
          <ac:chgData name="Abdalla Musmar" userId="2db3ecb730cf7ec3" providerId="LiveId" clId="{47D178B6-FEE2-4A67-8F84-49E9CBCF8A67}" dt="2018-01-25T22:52:04.382" v="239" actId="1076"/>
          <ac:spMkLst>
            <pc:docMk/>
            <pc:sldMk cId="465922376" sldId="258"/>
            <ac:spMk id="83" creationId="{0DC23601-27E9-481E-B974-2C6F18012E65}"/>
          </ac:spMkLst>
        </pc:spChg>
        <pc:spChg chg="add mod">
          <ac:chgData name="Abdalla Musmar" userId="2db3ecb730cf7ec3" providerId="LiveId" clId="{47D178B6-FEE2-4A67-8F84-49E9CBCF8A67}" dt="2018-01-25T22:52:11.008" v="241" actId="1076"/>
          <ac:spMkLst>
            <pc:docMk/>
            <pc:sldMk cId="465922376" sldId="258"/>
            <ac:spMk id="84" creationId="{44BFC8EE-A7EA-43F3-B74C-7F226ABBA161}"/>
          </ac:spMkLst>
        </pc:spChg>
        <pc:spChg chg="add mod">
          <ac:chgData name="Abdalla Musmar" userId="2db3ecb730cf7ec3" providerId="LiveId" clId="{47D178B6-FEE2-4A67-8F84-49E9CBCF8A67}" dt="2018-01-26T03:49:40.106" v="3145" actId="20577"/>
          <ac:spMkLst>
            <pc:docMk/>
            <pc:sldMk cId="465922376" sldId="258"/>
            <ac:spMk id="272" creationId="{31AAC723-454A-4E9E-A39C-73DE8EB3608E}"/>
          </ac:spMkLst>
        </pc:spChg>
        <pc:picChg chg="del">
          <ac:chgData name="Abdalla Musmar" userId="2db3ecb730cf7ec3" providerId="LiveId" clId="{47D178B6-FEE2-4A67-8F84-49E9CBCF8A67}" dt="2018-01-25T22:48:00.106" v="187" actId="478"/>
          <ac:picMkLst>
            <pc:docMk/>
            <pc:sldMk cId="465922376" sldId="258"/>
            <ac:picMk id="2050" creationId="{5ED9A87E-C5C1-4CB6-84B4-F53630407C6E}"/>
          </ac:picMkLst>
        </pc:picChg>
        <pc:cxnChg chg="add mod">
          <ac:chgData name="Abdalla Musmar" userId="2db3ecb730cf7ec3" providerId="LiveId" clId="{47D178B6-FEE2-4A67-8F84-49E9CBCF8A67}" dt="2018-01-25T22:50:23.977" v="210" actId="13822"/>
          <ac:cxnSpMkLst>
            <pc:docMk/>
            <pc:sldMk cId="465922376" sldId="258"/>
            <ac:cxnSpMk id="3" creationId="{90D0A1CC-8D58-488A-BD3C-8B2657D600C9}"/>
          </ac:cxnSpMkLst>
        </pc:cxnChg>
        <pc:cxnChg chg="add mod">
          <ac:chgData name="Abdalla Musmar" userId="2db3ecb730cf7ec3" providerId="LiveId" clId="{47D178B6-FEE2-4A67-8F84-49E9CBCF8A67}" dt="2018-01-25T22:50:29.223" v="212" actId="1076"/>
          <ac:cxnSpMkLst>
            <pc:docMk/>
            <pc:sldMk cId="465922376" sldId="258"/>
            <ac:cxnSpMk id="56" creationId="{9475EC70-76CB-4619-8943-3D94A78F56F5}"/>
          </ac:cxnSpMkLst>
        </pc:cxnChg>
        <pc:cxnChg chg="add mod">
          <ac:chgData name="Abdalla Musmar" userId="2db3ecb730cf7ec3" providerId="LiveId" clId="{47D178B6-FEE2-4A67-8F84-49E9CBCF8A67}" dt="2018-01-25T22:50:33.832" v="214" actId="1076"/>
          <ac:cxnSpMkLst>
            <pc:docMk/>
            <pc:sldMk cId="465922376" sldId="258"/>
            <ac:cxnSpMk id="57" creationId="{B8027980-6A56-46EA-A82B-EFC18481737B}"/>
          </ac:cxnSpMkLst>
        </pc:cxnChg>
        <pc:cxnChg chg="add mod">
          <ac:chgData name="Abdalla Musmar" userId="2db3ecb730cf7ec3" providerId="LiveId" clId="{47D178B6-FEE2-4A67-8F84-49E9CBCF8A67}" dt="2018-01-25T22:50:37.653" v="216" actId="1076"/>
          <ac:cxnSpMkLst>
            <pc:docMk/>
            <pc:sldMk cId="465922376" sldId="258"/>
            <ac:cxnSpMk id="58" creationId="{90527D5C-A5BB-46E2-82F4-D4DD74DE4A3C}"/>
          </ac:cxnSpMkLst>
        </pc:cxnChg>
        <pc:cxnChg chg="add mod">
          <ac:chgData name="Abdalla Musmar" userId="2db3ecb730cf7ec3" providerId="LiveId" clId="{47D178B6-FEE2-4A67-8F84-49E9CBCF8A67}" dt="2018-01-25T22:50:41.619" v="218" actId="1076"/>
          <ac:cxnSpMkLst>
            <pc:docMk/>
            <pc:sldMk cId="465922376" sldId="258"/>
            <ac:cxnSpMk id="59" creationId="{0203C886-9E12-4FF0-99CA-B0F88271F0FE}"/>
          </ac:cxnSpMkLst>
        </pc:cxnChg>
        <pc:cxnChg chg="add mod">
          <ac:chgData name="Abdalla Musmar" userId="2db3ecb730cf7ec3" providerId="LiveId" clId="{47D178B6-FEE2-4A67-8F84-49E9CBCF8A67}" dt="2018-01-25T22:50:53.274" v="223" actId="14100"/>
          <ac:cxnSpMkLst>
            <pc:docMk/>
            <pc:sldMk cId="465922376" sldId="258"/>
            <ac:cxnSpMk id="60" creationId="{7A07CA8C-F894-4844-A86F-EE56A5D61733}"/>
          </ac:cxnSpMkLst>
        </pc:cxnChg>
        <pc:cxnChg chg="add mod">
          <ac:chgData name="Abdalla Musmar" userId="2db3ecb730cf7ec3" providerId="LiveId" clId="{47D178B6-FEE2-4A67-8F84-49E9CBCF8A67}" dt="2018-01-25T22:50:59.170" v="225" actId="1076"/>
          <ac:cxnSpMkLst>
            <pc:docMk/>
            <pc:sldMk cId="465922376" sldId="258"/>
            <ac:cxnSpMk id="64" creationId="{4621BF46-2E09-4DBC-99DA-D6D5B8C29E65}"/>
          </ac:cxnSpMkLst>
        </pc:cxnChg>
        <pc:cxnChg chg="add mod">
          <ac:chgData name="Abdalla Musmar" userId="2db3ecb730cf7ec3" providerId="LiveId" clId="{47D178B6-FEE2-4A67-8F84-49E9CBCF8A67}" dt="2018-01-25T22:51:06.309" v="227" actId="1076"/>
          <ac:cxnSpMkLst>
            <pc:docMk/>
            <pc:sldMk cId="465922376" sldId="258"/>
            <ac:cxnSpMk id="65" creationId="{2571EA5F-9EFA-40C7-AA92-7328681F85D1}"/>
          </ac:cxnSpMkLst>
        </pc:cxnChg>
        <pc:cxnChg chg="add mod">
          <ac:chgData name="Abdalla Musmar" userId="2db3ecb730cf7ec3" providerId="LiveId" clId="{47D178B6-FEE2-4A67-8F84-49E9CBCF8A67}" dt="2018-01-25T22:51:06.309" v="227" actId="1076"/>
          <ac:cxnSpMkLst>
            <pc:docMk/>
            <pc:sldMk cId="465922376" sldId="258"/>
            <ac:cxnSpMk id="66" creationId="{039A6CF9-AA40-4FCE-801F-9911A09B9703}"/>
          </ac:cxnSpMkLst>
        </pc:cxnChg>
        <pc:cxnChg chg="add mod">
          <ac:chgData name="Abdalla Musmar" userId="2db3ecb730cf7ec3" providerId="LiveId" clId="{47D178B6-FEE2-4A67-8F84-49E9CBCF8A67}" dt="2018-01-25T22:51:11.178" v="229" actId="1076"/>
          <ac:cxnSpMkLst>
            <pc:docMk/>
            <pc:sldMk cId="465922376" sldId="258"/>
            <ac:cxnSpMk id="67" creationId="{F66CE992-C2FF-49A1-A106-013C14E9EF14}"/>
          </ac:cxnSpMkLst>
        </pc:cxnChg>
        <pc:cxnChg chg="add mod">
          <ac:chgData name="Abdalla Musmar" userId="2db3ecb730cf7ec3" providerId="LiveId" clId="{47D178B6-FEE2-4A67-8F84-49E9CBCF8A67}" dt="2018-01-25T22:51:11.178" v="229" actId="1076"/>
          <ac:cxnSpMkLst>
            <pc:docMk/>
            <pc:sldMk cId="465922376" sldId="258"/>
            <ac:cxnSpMk id="68" creationId="{6C468475-AB4C-43AD-9603-12D5B1E40237}"/>
          </ac:cxnSpMkLst>
        </pc:cxnChg>
        <pc:cxnChg chg="add mod">
          <ac:chgData name="Abdalla Musmar" userId="2db3ecb730cf7ec3" providerId="LiveId" clId="{47D178B6-FEE2-4A67-8F84-49E9CBCF8A67}" dt="2018-01-25T22:51:15.787" v="231" actId="1076"/>
          <ac:cxnSpMkLst>
            <pc:docMk/>
            <pc:sldMk cId="465922376" sldId="258"/>
            <ac:cxnSpMk id="69" creationId="{2867BE71-7BAF-4C08-B1A9-F8D9F6E15856}"/>
          </ac:cxnSpMkLst>
        </pc:cxnChg>
        <pc:cxnChg chg="add mod">
          <ac:chgData name="Abdalla Musmar" userId="2db3ecb730cf7ec3" providerId="LiveId" clId="{47D178B6-FEE2-4A67-8F84-49E9CBCF8A67}" dt="2018-01-25T22:51:15.787" v="231" actId="1076"/>
          <ac:cxnSpMkLst>
            <pc:docMk/>
            <pc:sldMk cId="465922376" sldId="258"/>
            <ac:cxnSpMk id="70" creationId="{6048730A-645D-47D8-9745-0D3E88A223F1}"/>
          </ac:cxnSpMkLst>
        </pc:cxnChg>
        <pc:cxnChg chg="add mod">
          <ac:chgData name="Abdalla Musmar" userId="2db3ecb730cf7ec3" providerId="LiveId" clId="{47D178B6-FEE2-4A67-8F84-49E9CBCF8A67}" dt="2018-01-25T22:51:20.709" v="233" actId="1076"/>
          <ac:cxnSpMkLst>
            <pc:docMk/>
            <pc:sldMk cId="465922376" sldId="258"/>
            <ac:cxnSpMk id="71" creationId="{6C612C67-E126-4205-9237-BD2E3C8A4D9D}"/>
          </ac:cxnSpMkLst>
        </pc:cxnChg>
        <pc:cxnChg chg="add mod">
          <ac:chgData name="Abdalla Musmar" userId="2db3ecb730cf7ec3" providerId="LiveId" clId="{47D178B6-FEE2-4A67-8F84-49E9CBCF8A67}" dt="2018-01-25T22:51:20.709" v="233" actId="1076"/>
          <ac:cxnSpMkLst>
            <pc:docMk/>
            <pc:sldMk cId="465922376" sldId="258"/>
            <ac:cxnSpMk id="72" creationId="{32577E13-8796-4738-9204-9EB5A5636848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3" creationId="{04EF7583-7872-4480-A511-34C3FB447D72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4" creationId="{F6CF4A2B-C1CF-493C-877E-C728813746C4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5" creationId="{32573506-E9FF-4A83-BB4E-4EBEE8272B0D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6" creationId="{96E0AEEC-A31B-4835-B662-E32ACC825256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7" creationId="{A091BAB9-5885-46E5-B515-BB9A3BEB4DC6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8" creationId="{90CD862E-B7F7-4657-A148-C1515B2FC3C4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9" creationId="{BE771A7C-59E6-4A79-9A01-82512814D58B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80" creationId="{E8C6C508-413D-45C3-9942-F779F799CCBF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81" creationId="{85EC3366-287B-4B17-8791-9F58A1428E88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82" creationId="{9EC8E218-46CB-4B51-9C98-5FEC348B3436}"/>
          </ac:cxnSpMkLst>
        </pc:cxnChg>
        <pc:cxnChg chg="add mod">
          <ac:chgData name="Abdalla Musmar" userId="2db3ecb730cf7ec3" providerId="LiveId" clId="{47D178B6-FEE2-4A67-8F84-49E9CBCF8A67}" dt="2018-01-25T22:52:21.287" v="244" actId="14100"/>
          <ac:cxnSpMkLst>
            <pc:docMk/>
            <pc:sldMk cId="465922376" sldId="258"/>
            <ac:cxnSpMk id="85" creationId="{35BB4640-5DF4-4491-BCA8-82B0E532DBB2}"/>
          </ac:cxnSpMkLst>
        </pc:cxnChg>
        <pc:cxnChg chg="add mod">
          <ac:chgData name="Abdalla Musmar" userId="2db3ecb730cf7ec3" providerId="LiveId" clId="{47D178B6-FEE2-4A67-8F84-49E9CBCF8A67}" dt="2018-01-25T22:52:34.743" v="246" actId="1076"/>
          <ac:cxnSpMkLst>
            <pc:docMk/>
            <pc:sldMk cId="465922376" sldId="258"/>
            <ac:cxnSpMk id="88" creationId="{1442E7F3-020F-4AE7-B2D8-FACE98DA7DC3}"/>
          </ac:cxnSpMkLst>
        </pc:cxnChg>
        <pc:cxnChg chg="add mod">
          <ac:chgData name="Abdalla Musmar" userId="2db3ecb730cf7ec3" providerId="LiveId" clId="{47D178B6-FEE2-4A67-8F84-49E9CBCF8A67}" dt="2018-01-25T22:52:43.683" v="248" actId="1076"/>
          <ac:cxnSpMkLst>
            <pc:docMk/>
            <pc:sldMk cId="465922376" sldId="258"/>
            <ac:cxnSpMk id="89" creationId="{63512048-FE61-4198-A244-051D60D7180A}"/>
          </ac:cxnSpMkLst>
        </pc:cxnChg>
        <pc:cxnChg chg="add del mod">
          <ac:chgData name="Abdalla Musmar" userId="2db3ecb730cf7ec3" providerId="LiveId" clId="{47D178B6-FEE2-4A67-8F84-49E9CBCF8A67}" dt="2018-01-25T22:58:07.051" v="332" actId="478"/>
          <ac:cxnSpMkLst>
            <pc:docMk/>
            <pc:sldMk cId="465922376" sldId="258"/>
            <ac:cxnSpMk id="90" creationId="{C5AE05B7-E083-4E6D-A624-E30F840F3593}"/>
          </ac:cxnSpMkLst>
        </pc:cxnChg>
        <pc:cxnChg chg="add mod">
          <ac:chgData name="Abdalla Musmar" userId="2db3ecb730cf7ec3" providerId="LiveId" clId="{47D178B6-FEE2-4A67-8F84-49E9CBCF8A67}" dt="2018-01-25T22:53:02.068" v="254" actId="1076"/>
          <ac:cxnSpMkLst>
            <pc:docMk/>
            <pc:sldMk cId="465922376" sldId="258"/>
            <ac:cxnSpMk id="95" creationId="{648897F0-6DC1-4685-A6FB-58328DE92084}"/>
          </ac:cxnSpMkLst>
        </pc:cxnChg>
        <pc:cxnChg chg="add del mod">
          <ac:chgData name="Abdalla Musmar" userId="2db3ecb730cf7ec3" providerId="LiveId" clId="{47D178B6-FEE2-4A67-8F84-49E9CBCF8A67}" dt="2018-01-25T22:58:04.184" v="331" actId="478"/>
          <ac:cxnSpMkLst>
            <pc:docMk/>
            <pc:sldMk cId="465922376" sldId="258"/>
            <ac:cxnSpMk id="96" creationId="{4817ED6F-2D5A-4DC4-80AF-F10903A91C9E}"/>
          </ac:cxnSpMkLst>
        </pc:cxnChg>
        <pc:cxnChg chg="add mod">
          <ac:chgData name="Abdalla Musmar" userId="2db3ecb730cf7ec3" providerId="LiveId" clId="{47D178B6-FEE2-4A67-8F84-49E9CBCF8A67}" dt="2018-01-25T22:53:15.229" v="256" actId="1076"/>
          <ac:cxnSpMkLst>
            <pc:docMk/>
            <pc:sldMk cId="465922376" sldId="258"/>
            <ac:cxnSpMk id="97" creationId="{EF7CC632-31FE-47B5-BDE5-FE49FBFE4683}"/>
          </ac:cxnSpMkLst>
        </pc:cxnChg>
        <pc:cxnChg chg="add mod">
          <ac:chgData name="Abdalla Musmar" userId="2db3ecb730cf7ec3" providerId="LiveId" clId="{47D178B6-FEE2-4A67-8F84-49E9CBCF8A67}" dt="2018-01-25T22:53:29.674" v="258" actId="1076"/>
          <ac:cxnSpMkLst>
            <pc:docMk/>
            <pc:sldMk cId="465922376" sldId="258"/>
            <ac:cxnSpMk id="98" creationId="{4166180B-2E8A-442E-9D39-C9D340731096}"/>
          </ac:cxnSpMkLst>
        </pc:cxnChg>
        <pc:cxnChg chg="add del mod">
          <ac:chgData name="Abdalla Musmar" userId="2db3ecb730cf7ec3" providerId="LiveId" clId="{47D178B6-FEE2-4A67-8F84-49E9CBCF8A67}" dt="2018-01-25T22:53:33.961" v="259" actId="478"/>
          <ac:cxnSpMkLst>
            <pc:docMk/>
            <pc:sldMk cId="465922376" sldId="258"/>
            <ac:cxnSpMk id="99" creationId="{B0649E86-D519-4824-85CA-A266D3692AEC}"/>
          </ac:cxnSpMkLst>
        </pc:cxnChg>
        <pc:cxnChg chg="add mod">
          <ac:chgData name="Abdalla Musmar" userId="2db3ecb730cf7ec3" providerId="LiveId" clId="{47D178B6-FEE2-4A67-8F84-49E9CBCF8A67}" dt="2018-01-25T22:53:40.495" v="261" actId="1076"/>
          <ac:cxnSpMkLst>
            <pc:docMk/>
            <pc:sldMk cId="465922376" sldId="258"/>
            <ac:cxnSpMk id="100" creationId="{CAABA9D8-E6D9-479D-BAD6-D9AD93ED5F87}"/>
          </ac:cxnSpMkLst>
        </pc:cxnChg>
        <pc:cxnChg chg="add del mod">
          <ac:chgData name="Abdalla Musmar" userId="2db3ecb730cf7ec3" providerId="LiveId" clId="{47D178B6-FEE2-4A67-8F84-49E9CBCF8A67}" dt="2018-01-25T22:53:44.331" v="262" actId="478"/>
          <ac:cxnSpMkLst>
            <pc:docMk/>
            <pc:sldMk cId="465922376" sldId="258"/>
            <ac:cxnSpMk id="101" creationId="{DB52D600-5C09-46DB-B156-A6C9911BDB37}"/>
          </ac:cxnSpMkLst>
        </pc:cxnChg>
        <pc:cxnChg chg="add mod">
          <ac:chgData name="Abdalla Musmar" userId="2db3ecb730cf7ec3" providerId="LiveId" clId="{47D178B6-FEE2-4A67-8F84-49E9CBCF8A67}" dt="2018-01-25T22:54:00.500" v="266" actId="14100"/>
          <ac:cxnSpMkLst>
            <pc:docMk/>
            <pc:sldMk cId="465922376" sldId="258"/>
            <ac:cxnSpMk id="102" creationId="{D8AEAEA5-B6D1-49EE-8B0F-B4751159184D}"/>
          </ac:cxnSpMkLst>
        </pc:cxnChg>
        <pc:cxnChg chg="add mod">
          <ac:chgData name="Abdalla Musmar" userId="2db3ecb730cf7ec3" providerId="LiveId" clId="{47D178B6-FEE2-4A67-8F84-49E9CBCF8A67}" dt="2018-01-25T22:54:08.399" v="269" actId="14100"/>
          <ac:cxnSpMkLst>
            <pc:docMk/>
            <pc:sldMk cId="465922376" sldId="258"/>
            <ac:cxnSpMk id="106" creationId="{93DBA0EC-4DF2-4F2D-B1AA-73E3CD5CA6F8}"/>
          </ac:cxnSpMkLst>
        </pc:cxnChg>
        <pc:cxnChg chg="add mod">
          <ac:chgData name="Abdalla Musmar" userId="2db3ecb730cf7ec3" providerId="LiveId" clId="{47D178B6-FEE2-4A67-8F84-49E9CBCF8A67}" dt="2018-01-25T22:54:15.791" v="272" actId="14100"/>
          <ac:cxnSpMkLst>
            <pc:docMk/>
            <pc:sldMk cId="465922376" sldId="258"/>
            <ac:cxnSpMk id="109" creationId="{6CD73100-24F8-441A-A651-ED5C7F8C323A}"/>
          </ac:cxnSpMkLst>
        </pc:cxnChg>
        <pc:cxnChg chg="add mod">
          <ac:chgData name="Abdalla Musmar" userId="2db3ecb730cf7ec3" providerId="LiveId" clId="{47D178B6-FEE2-4A67-8F84-49E9CBCF8A67}" dt="2018-01-25T22:54:25.123" v="275" actId="14100"/>
          <ac:cxnSpMkLst>
            <pc:docMk/>
            <pc:sldMk cId="465922376" sldId="258"/>
            <ac:cxnSpMk id="112" creationId="{8A186C82-A7AA-4C86-B609-C72DED06341C}"/>
          </ac:cxnSpMkLst>
        </pc:cxnChg>
        <pc:cxnChg chg="add mod">
          <ac:chgData name="Abdalla Musmar" userId="2db3ecb730cf7ec3" providerId="LiveId" clId="{47D178B6-FEE2-4A67-8F84-49E9CBCF8A67}" dt="2018-01-25T22:54:31.953" v="278" actId="14100"/>
          <ac:cxnSpMkLst>
            <pc:docMk/>
            <pc:sldMk cId="465922376" sldId="258"/>
            <ac:cxnSpMk id="115" creationId="{2ED05882-38EE-440C-9692-D2AE120141FD}"/>
          </ac:cxnSpMkLst>
        </pc:cxnChg>
        <pc:cxnChg chg="add mod">
          <ac:chgData name="Abdalla Musmar" userId="2db3ecb730cf7ec3" providerId="LiveId" clId="{47D178B6-FEE2-4A67-8F84-49E9CBCF8A67}" dt="2018-01-25T22:54:38.301" v="281" actId="14100"/>
          <ac:cxnSpMkLst>
            <pc:docMk/>
            <pc:sldMk cId="465922376" sldId="258"/>
            <ac:cxnSpMk id="118" creationId="{15FF8708-C465-41E9-AFBF-113189D35D9E}"/>
          </ac:cxnSpMkLst>
        </pc:cxnChg>
        <pc:cxnChg chg="add mod">
          <ac:chgData name="Abdalla Musmar" userId="2db3ecb730cf7ec3" providerId="LiveId" clId="{47D178B6-FEE2-4A67-8F84-49E9CBCF8A67}" dt="2018-01-25T22:54:44.661" v="284" actId="14100"/>
          <ac:cxnSpMkLst>
            <pc:docMk/>
            <pc:sldMk cId="465922376" sldId="258"/>
            <ac:cxnSpMk id="121" creationId="{9F29B583-F9CA-4A79-ABC9-6140460BC7A9}"/>
          </ac:cxnSpMkLst>
        </pc:cxnChg>
        <pc:cxnChg chg="add mod">
          <ac:chgData name="Abdalla Musmar" userId="2db3ecb730cf7ec3" providerId="LiveId" clId="{47D178B6-FEE2-4A67-8F84-49E9CBCF8A67}" dt="2018-01-25T22:54:56.874" v="287" actId="14100"/>
          <ac:cxnSpMkLst>
            <pc:docMk/>
            <pc:sldMk cId="465922376" sldId="258"/>
            <ac:cxnSpMk id="124" creationId="{8C287376-7638-4399-B4D9-DD3B8F66967C}"/>
          </ac:cxnSpMkLst>
        </pc:cxnChg>
        <pc:cxnChg chg="add mod">
          <ac:chgData name="Abdalla Musmar" userId="2db3ecb730cf7ec3" providerId="LiveId" clId="{47D178B6-FEE2-4A67-8F84-49E9CBCF8A67}" dt="2018-01-25T22:55:04.749" v="290" actId="14100"/>
          <ac:cxnSpMkLst>
            <pc:docMk/>
            <pc:sldMk cId="465922376" sldId="258"/>
            <ac:cxnSpMk id="127" creationId="{6AFECF61-B175-4627-9A56-DB8401C416A7}"/>
          </ac:cxnSpMkLst>
        </pc:cxnChg>
        <pc:cxnChg chg="add mod">
          <ac:chgData name="Abdalla Musmar" userId="2db3ecb730cf7ec3" providerId="LiveId" clId="{47D178B6-FEE2-4A67-8F84-49E9CBCF8A67}" dt="2018-01-25T22:55:11.841" v="293" actId="14100"/>
          <ac:cxnSpMkLst>
            <pc:docMk/>
            <pc:sldMk cId="465922376" sldId="258"/>
            <ac:cxnSpMk id="130" creationId="{AAB56EB9-29C1-4187-B41C-27483AF52978}"/>
          </ac:cxnSpMkLst>
        </pc:cxnChg>
        <pc:cxnChg chg="add mod">
          <ac:chgData name="Abdalla Musmar" userId="2db3ecb730cf7ec3" providerId="LiveId" clId="{47D178B6-FEE2-4A67-8F84-49E9CBCF8A67}" dt="2018-01-25T22:55:22.915" v="296" actId="14100"/>
          <ac:cxnSpMkLst>
            <pc:docMk/>
            <pc:sldMk cId="465922376" sldId="258"/>
            <ac:cxnSpMk id="133" creationId="{25EC2D8E-79BB-4708-8A28-664763661F76}"/>
          </ac:cxnSpMkLst>
        </pc:cxnChg>
        <pc:cxnChg chg="add mod">
          <ac:chgData name="Abdalla Musmar" userId="2db3ecb730cf7ec3" providerId="LiveId" clId="{47D178B6-FEE2-4A67-8F84-49E9CBCF8A67}" dt="2018-01-25T22:55:31.402" v="299" actId="14100"/>
          <ac:cxnSpMkLst>
            <pc:docMk/>
            <pc:sldMk cId="465922376" sldId="258"/>
            <ac:cxnSpMk id="136" creationId="{7EB107AD-E81C-43B9-8213-2C7CDB7A39B6}"/>
          </ac:cxnSpMkLst>
        </pc:cxnChg>
        <pc:cxnChg chg="add mod">
          <ac:chgData name="Abdalla Musmar" userId="2db3ecb730cf7ec3" providerId="LiveId" clId="{47D178B6-FEE2-4A67-8F84-49E9CBCF8A67}" dt="2018-01-25T22:55:37.106" v="302" actId="14100"/>
          <ac:cxnSpMkLst>
            <pc:docMk/>
            <pc:sldMk cId="465922376" sldId="258"/>
            <ac:cxnSpMk id="139" creationId="{DF1FCAFF-3591-45EC-AD60-6C00D8BCF47D}"/>
          </ac:cxnSpMkLst>
        </pc:cxnChg>
        <pc:cxnChg chg="add mod">
          <ac:chgData name="Abdalla Musmar" userId="2db3ecb730cf7ec3" providerId="LiveId" clId="{47D178B6-FEE2-4A67-8F84-49E9CBCF8A67}" dt="2018-01-25T23:08:19.329" v="439" actId="13822"/>
          <ac:cxnSpMkLst>
            <pc:docMk/>
            <pc:sldMk cId="465922376" sldId="258"/>
            <ac:cxnSpMk id="140" creationId="{033FF48B-E225-415C-898C-4EB9AC01342F}"/>
          </ac:cxnSpMkLst>
        </pc:cxnChg>
        <pc:cxnChg chg="add mod">
          <ac:chgData name="Abdalla Musmar" userId="2db3ecb730cf7ec3" providerId="LiveId" clId="{47D178B6-FEE2-4A67-8F84-49E9CBCF8A67}" dt="2018-01-25T22:55:45.068" v="305" actId="14100"/>
          <ac:cxnSpMkLst>
            <pc:docMk/>
            <pc:sldMk cId="465922376" sldId="258"/>
            <ac:cxnSpMk id="142" creationId="{3D25DA02-5B58-4CDE-A9A1-96B4F1804C92}"/>
          </ac:cxnSpMkLst>
        </pc:cxnChg>
        <pc:cxnChg chg="add mod">
          <ac:chgData name="Abdalla Musmar" userId="2db3ecb730cf7ec3" providerId="LiveId" clId="{47D178B6-FEE2-4A67-8F84-49E9CBCF8A67}" dt="2018-01-25T22:55:51.797" v="308" actId="14100"/>
          <ac:cxnSpMkLst>
            <pc:docMk/>
            <pc:sldMk cId="465922376" sldId="258"/>
            <ac:cxnSpMk id="145" creationId="{2524F1D6-06E5-41A1-A8DB-DBACC48331AF}"/>
          </ac:cxnSpMkLst>
        </pc:cxnChg>
        <pc:cxnChg chg="add mod">
          <ac:chgData name="Abdalla Musmar" userId="2db3ecb730cf7ec3" providerId="LiveId" clId="{47D178B6-FEE2-4A67-8F84-49E9CBCF8A67}" dt="2018-01-25T22:55:59.538" v="311" actId="14100"/>
          <ac:cxnSpMkLst>
            <pc:docMk/>
            <pc:sldMk cId="465922376" sldId="258"/>
            <ac:cxnSpMk id="148" creationId="{E9C83359-21C9-4A6D-A4CE-70C407C653FA}"/>
          </ac:cxnSpMkLst>
        </pc:cxnChg>
        <pc:cxnChg chg="add mod">
          <ac:chgData name="Abdalla Musmar" userId="2db3ecb730cf7ec3" providerId="LiveId" clId="{47D178B6-FEE2-4A67-8F84-49E9CBCF8A67}" dt="2018-01-25T22:56:11.204" v="314" actId="14100"/>
          <ac:cxnSpMkLst>
            <pc:docMk/>
            <pc:sldMk cId="465922376" sldId="258"/>
            <ac:cxnSpMk id="151" creationId="{230BD012-2F0A-422F-9241-D1C7EF0E16D8}"/>
          </ac:cxnSpMkLst>
        </pc:cxnChg>
        <pc:cxnChg chg="add del mod">
          <ac:chgData name="Abdalla Musmar" userId="2db3ecb730cf7ec3" providerId="LiveId" clId="{47D178B6-FEE2-4A67-8F84-49E9CBCF8A67}" dt="2018-01-25T22:58:38.059" v="339" actId="478"/>
          <ac:cxnSpMkLst>
            <pc:docMk/>
            <pc:sldMk cId="465922376" sldId="258"/>
            <ac:cxnSpMk id="154" creationId="{85204591-F04F-4BF2-9C96-D63D53557BDE}"/>
          </ac:cxnSpMkLst>
        </pc:cxnChg>
        <pc:cxnChg chg="add mod">
          <ac:chgData name="Abdalla Musmar" userId="2db3ecb730cf7ec3" providerId="LiveId" clId="{47D178B6-FEE2-4A67-8F84-49E9CBCF8A67}" dt="2018-01-25T22:57:03.585" v="318" actId="1076"/>
          <ac:cxnSpMkLst>
            <pc:docMk/>
            <pc:sldMk cId="465922376" sldId="258"/>
            <ac:cxnSpMk id="155" creationId="{7775F36E-6FE3-4BFC-A768-D80AAE988BE7}"/>
          </ac:cxnSpMkLst>
        </pc:cxnChg>
        <pc:cxnChg chg="add mod">
          <ac:chgData name="Abdalla Musmar" userId="2db3ecb730cf7ec3" providerId="LiveId" clId="{47D178B6-FEE2-4A67-8F84-49E9CBCF8A67}" dt="2018-01-25T22:57:12.232" v="320" actId="1076"/>
          <ac:cxnSpMkLst>
            <pc:docMk/>
            <pc:sldMk cId="465922376" sldId="258"/>
            <ac:cxnSpMk id="156" creationId="{D4102FDF-AAC4-4A1C-B11C-242607461A65}"/>
          </ac:cxnSpMkLst>
        </pc:cxnChg>
        <pc:cxnChg chg="add mod">
          <ac:chgData name="Abdalla Musmar" userId="2db3ecb730cf7ec3" providerId="LiveId" clId="{47D178B6-FEE2-4A67-8F84-49E9CBCF8A67}" dt="2018-01-25T22:57:12.232" v="320" actId="1076"/>
          <ac:cxnSpMkLst>
            <pc:docMk/>
            <pc:sldMk cId="465922376" sldId="258"/>
            <ac:cxnSpMk id="157" creationId="{5CCCA829-3DB0-4621-8147-0B9F949C57DD}"/>
          </ac:cxnSpMkLst>
        </pc:cxnChg>
        <pc:cxnChg chg="add mod">
          <ac:chgData name="Abdalla Musmar" userId="2db3ecb730cf7ec3" providerId="LiveId" clId="{47D178B6-FEE2-4A67-8F84-49E9CBCF8A67}" dt="2018-01-25T22:57:18.540" v="322" actId="1076"/>
          <ac:cxnSpMkLst>
            <pc:docMk/>
            <pc:sldMk cId="465922376" sldId="258"/>
            <ac:cxnSpMk id="158" creationId="{3B5245D8-7CAB-4016-87D4-857F02F33E6C}"/>
          </ac:cxnSpMkLst>
        </pc:cxnChg>
        <pc:cxnChg chg="add mod">
          <ac:chgData name="Abdalla Musmar" userId="2db3ecb730cf7ec3" providerId="LiveId" clId="{47D178B6-FEE2-4A67-8F84-49E9CBCF8A67}" dt="2018-01-25T22:57:26.183" v="323" actId="1076"/>
          <ac:cxnSpMkLst>
            <pc:docMk/>
            <pc:sldMk cId="465922376" sldId="258"/>
            <ac:cxnSpMk id="159" creationId="{BA5B1DC7-FEDF-4602-884E-DB2F2F158011}"/>
          </ac:cxnSpMkLst>
        </pc:cxnChg>
        <pc:cxnChg chg="add mod">
          <ac:chgData name="Abdalla Musmar" userId="2db3ecb730cf7ec3" providerId="LiveId" clId="{47D178B6-FEE2-4A67-8F84-49E9CBCF8A67}" dt="2018-01-25T22:57:32.400" v="325" actId="1076"/>
          <ac:cxnSpMkLst>
            <pc:docMk/>
            <pc:sldMk cId="465922376" sldId="258"/>
            <ac:cxnSpMk id="160" creationId="{62536B87-ABDE-434A-80BC-917D7FD94F99}"/>
          </ac:cxnSpMkLst>
        </pc:cxnChg>
        <pc:cxnChg chg="add mod">
          <ac:chgData name="Abdalla Musmar" userId="2db3ecb730cf7ec3" providerId="LiveId" clId="{47D178B6-FEE2-4A67-8F84-49E9CBCF8A67}" dt="2018-01-25T22:57:32.400" v="325" actId="1076"/>
          <ac:cxnSpMkLst>
            <pc:docMk/>
            <pc:sldMk cId="465922376" sldId="258"/>
            <ac:cxnSpMk id="161" creationId="{934252FA-7B95-4C6B-B1E6-C3804917CD3E}"/>
          </ac:cxnSpMkLst>
        </pc:cxnChg>
        <pc:cxnChg chg="add mod">
          <ac:chgData name="Abdalla Musmar" userId="2db3ecb730cf7ec3" providerId="LiveId" clId="{47D178B6-FEE2-4A67-8F84-49E9CBCF8A67}" dt="2018-01-25T22:57:42.553" v="327" actId="1076"/>
          <ac:cxnSpMkLst>
            <pc:docMk/>
            <pc:sldMk cId="465922376" sldId="258"/>
            <ac:cxnSpMk id="162" creationId="{CEFF023E-39B7-4D5F-9F6D-5A18F011806B}"/>
          </ac:cxnSpMkLst>
        </pc:cxnChg>
        <pc:cxnChg chg="add del mod">
          <ac:chgData name="Abdalla Musmar" userId="2db3ecb730cf7ec3" providerId="LiveId" clId="{47D178B6-FEE2-4A67-8F84-49E9CBCF8A67}" dt="2018-01-25T22:58:00.720" v="330" actId="478"/>
          <ac:cxnSpMkLst>
            <pc:docMk/>
            <pc:sldMk cId="465922376" sldId="258"/>
            <ac:cxnSpMk id="163" creationId="{0481CC9D-4E8A-400F-B3F2-8EE2F9E5B080}"/>
          </ac:cxnSpMkLst>
        </pc:cxnChg>
        <pc:cxnChg chg="add mod">
          <ac:chgData name="Abdalla Musmar" userId="2db3ecb730cf7ec3" providerId="LiveId" clId="{47D178B6-FEE2-4A67-8F84-49E9CBCF8A67}" dt="2018-01-25T22:57:56.730" v="329" actId="1076"/>
          <ac:cxnSpMkLst>
            <pc:docMk/>
            <pc:sldMk cId="465922376" sldId="258"/>
            <ac:cxnSpMk id="164" creationId="{DB4F4F27-A809-4C2F-BF45-3F304A122896}"/>
          </ac:cxnSpMkLst>
        </pc:cxnChg>
        <pc:cxnChg chg="add mod">
          <ac:chgData name="Abdalla Musmar" userId="2db3ecb730cf7ec3" providerId="LiveId" clId="{47D178B6-FEE2-4A67-8F84-49E9CBCF8A67}" dt="2018-01-25T22:58:13.285" v="334" actId="1076"/>
          <ac:cxnSpMkLst>
            <pc:docMk/>
            <pc:sldMk cId="465922376" sldId="258"/>
            <ac:cxnSpMk id="165" creationId="{FAB98565-F98C-45DF-B72D-E200EDE46D94}"/>
          </ac:cxnSpMkLst>
        </pc:cxnChg>
        <pc:cxnChg chg="add mod">
          <ac:chgData name="Abdalla Musmar" userId="2db3ecb730cf7ec3" providerId="LiveId" clId="{47D178B6-FEE2-4A67-8F84-49E9CBCF8A67}" dt="2018-01-25T22:58:13.285" v="334" actId="1076"/>
          <ac:cxnSpMkLst>
            <pc:docMk/>
            <pc:sldMk cId="465922376" sldId="258"/>
            <ac:cxnSpMk id="166" creationId="{296C573D-FAE4-4743-A650-34E63EE1516A}"/>
          </ac:cxnSpMkLst>
        </pc:cxnChg>
        <pc:cxnChg chg="add mod">
          <ac:chgData name="Abdalla Musmar" userId="2db3ecb730cf7ec3" providerId="LiveId" clId="{47D178B6-FEE2-4A67-8F84-49E9CBCF8A67}" dt="2018-01-25T22:58:18.944" v="336" actId="1076"/>
          <ac:cxnSpMkLst>
            <pc:docMk/>
            <pc:sldMk cId="465922376" sldId="258"/>
            <ac:cxnSpMk id="167" creationId="{D1CFDD87-46E9-4FEE-BC1E-5A9989B7AE66}"/>
          </ac:cxnSpMkLst>
        </pc:cxnChg>
        <pc:cxnChg chg="add mod">
          <ac:chgData name="Abdalla Musmar" userId="2db3ecb730cf7ec3" providerId="LiveId" clId="{47D178B6-FEE2-4A67-8F84-49E9CBCF8A67}" dt="2018-01-25T22:58:18.944" v="336" actId="1076"/>
          <ac:cxnSpMkLst>
            <pc:docMk/>
            <pc:sldMk cId="465922376" sldId="258"/>
            <ac:cxnSpMk id="168" creationId="{FE6DBCC3-3EB9-49D4-B0DA-F8FEB577A516}"/>
          </ac:cxnSpMkLst>
        </pc:cxnChg>
        <pc:cxnChg chg="add mod">
          <ac:chgData name="Abdalla Musmar" userId="2db3ecb730cf7ec3" providerId="LiveId" clId="{47D178B6-FEE2-4A67-8F84-49E9CBCF8A67}" dt="2018-01-25T22:58:30.390" v="338" actId="1076"/>
          <ac:cxnSpMkLst>
            <pc:docMk/>
            <pc:sldMk cId="465922376" sldId="258"/>
            <ac:cxnSpMk id="169" creationId="{EDE93B07-22E5-44DC-AFAF-17C92B3B346E}"/>
          </ac:cxnSpMkLst>
        </pc:cxnChg>
        <pc:cxnChg chg="add mod">
          <ac:chgData name="Abdalla Musmar" userId="2db3ecb730cf7ec3" providerId="LiveId" clId="{47D178B6-FEE2-4A67-8F84-49E9CBCF8A67}" dt="2018-01-25T22:59:20.326" v="347" actId="14100"/>
          <ac:cxnSpMkLst>
            <pc:docMk/>
            <pc:sldMk cId="465922376" sldId="258"/>
            <ac:cxnSpMk id="170" creationId="{98E82D4A-FAB3-4248-8FD3-C856323E0A10}"/>
          </ac:cxnSpMkLst>
        </pc:cxnChg>
        <pc:cxnChg chg="add mod">
          <ac:chgData name="Abdalla Musmar" userId="2db3ecb730cf7ec3" providerId="LiveId" clId="{47D178B6-FEE2-4A67-8F84-49E9CBCF8A67}" dt="2018-01-25T22:58:43.411" v="341" actId="1076"/>
          <ac:cxnSpMkLst>
            <pc:docMk/>
            <pc:sldMk cId="465922376" sldId="258"/>
            <ac:cxnSpMk id="171" creationId="{6ABD4ACC-BC70-44AD-842F-AD0262874A48}"/>
          </ac:cxnSpMkLst>
        </pc:cxnChg>
        <pc:cxnChg chg="add mod">
          <ac:chgData name="Abdalla Musmar" userId="2db3ecb730cf7ec3" providerId="LiveId" clId="{47D178B6-FEE2-4A67-8F84-49E9CBCF8A67}" dt="2018-01-25T22:58:58.441" v="343" actId="1076"/>
          <ac:cxnSpMkLst>
            <pc:docMk/>
            <pc:sldMk cId="465922376" sldId="258"/>
            <ac:cxnSpMk id="172" creationId="{6E77A87B-B2E9-4C14-86C7-809341A22450}"/>
          </ac:cxnSpMkLst>
        </pc:cxnChg>
        <pc:cxnChg chg="add mod">
          <ac:chgData name="Abdalla Musmar" userId="2db3ecb730cf7ec3" providerId="LiveId" clId="{47D178B6-FEE2-4A67-8F84-49E9CBCF8A67}" dt="2018-01-25T22:58:58.441" v="343" actId="1076"/>
          <ac:cxnSpMkLst>
            <pc:docMk/>
            <pc:sldMk cId="465922376" sldId="258"/>
            <ac:cxnSpMk id="173" creationId="{B84DFC35-9320-43A1-866B-31C1D410012A}"/>
          </ac:cxnSpMkLst>
        </pc:cxnChg>
        <pc:cxnChg chg="add mod">
          <ac:chgData name="Abdalla Musmar" userId="2db3ecb730cf7ec3" providerId="LiveId" clId="{47D178B6-FEE2-4A67-8F84-49E9CBCF8A67}" dt="2018-01-25T22:59:07.991" v="345" actId="1076"/>
          <ac:cxnSpMkLst>
            <pc:docMk/>
            <pc:sldMk cId="465922376" sldId="258"/>
            <ac:cxnSpMk id="174" creationId="{0AC6F02E-CCE5-48E6-A75A-505AB065C7CC}"/>
          </ac:cxnSpMkLst>
        </pc:cxnChg>
        <pc:cxnChg chg="add mod">
          <ac:chgData name="Abdalla Musmar" userId="2db3ecb730cf7ec3" providerId="LiveId" clId="{47D178B6-FEE2-4A67-8F84-49E9CBCF8A67}" dt="2018-01-25T22:59:07.991" v="345" actId="1076"/>
          <ac:cxnSpMkLst>
            <pc:docMk/>
            <pc:sldMk cId="465922376" sldId="258"/>
            <ac:cxnSpMk id="175" creationId="{80AFECA5-CC2C-4764-A88E-EE3774C7E6E7}"/>
          </ac:cxnSpMkLst>
        </pc:cxnChg>
        <pc:cxnChg chg="add mod">
          <ac:chgData name="Abdalla Musmar" userId="2db3ecb730cf7ec3" providerId="LiveId" clId="{47D178B6-FEE2-4A67-8F84-49E9CBCF8A67}" dt="2018-01-25T22:59:35.372" v="350" actId="14100"/>
          <ac:cxnSpMkLst>
            <pc:docMk/>
            <pc:sldMk cId="465922376" sldId="258"/>
            <ac:cxnSpMk id="178" creationId="{84AF5D6F-DD78-4065-96BE-266F4A4CFBB2}"/>
          </ac:cxnSpMkLst>
        </pc:cxnChg>
        <pc:cxnChg chg="add mod">
          <ac:chgData name="Abdalla Musmar" userId="2db3ecb730cf7ec3" providerId="LiveId" clId="{47D178B6-FEE2-4A67-8F84-49E9CBCF8A67}" dt="2018-01-25T22:59:43.644" v="352" actId="1076"/>
          <ac:cxnSpMkLst>
            <pc:docMk/>
            <pc:sldMk cId="465922376" sldId="258"/>
            <ac:cxnSpMk id="181" creationId="{F3DB542E-791E-4AC2-992F-5AF7B133874D}"/>
          </ac:cxnSpMkLst>
        </pc:cxnChg>
        <pc:cxnChg chg="add del">
          <ac:chgData name="Abdalla Musmar" userId="2db3ecb730cf7ec3" providerId="LiveId" clId="{47D178B6-FEE2-4A67-8F84-49E9CBCF8A67}" dt="2018-01-25T22:59:48.271" v="354" actId="478"/>
          <ac:cxnSpMkLst>
            <pc:docMk/>
            <pc:sldMk cId="465922376" sldId="258"/>
            <ac:cxnSpMk id="182" creationId="{1F32559D-D5DF-41F2-B197-C81A02586165}"/>
          </ac:cxnSpMkLst>
        </pc:cxnChg>
        <pc:cxnChg chg="add mod">
          <ac:chgData name="Abdalla Musmar" userId="2db3ecb730cf7ec3" providerId="LiveId" clId="{47D178B6-FEE2-4A67-8F84-49E9CBCF8A67}" dt="2018-01-25T23:00:25.176" v="359" actId="1076"/>
          <ac:cxnSpMkLst>
            <pc:docMk/>
            <pc:sldMk cId="465922376" sldId="258"/>
            <ac:cxnSpMk id="183" creationId="{F82114F7-A885-4CB8-B27B-0EACC532A9D2}"/>
          </ac:cxnSpMkLst>
        </pc:cxnChg>
        <pc:cxnChg chg="add mod">
          <ac:chgData name="Abdalla Musmar" userId="2db3ecb730cf7ec3" providerId="LiveId" clId="{47D178B6-FEE2-4A67-8F84-49E9CBCF8A67}" dt="2018-01-25T23:00:25.176" v="359" actId="1076"/>
          <ac:cxnSpMkLst>
            <pc:docMk/>
            <pc:sldMk cId="465922376" sldId="258"/>
            <ac:cxnSpMk id="184" creationId="{2420722B-BBF4-4B1C-AE34-76FFFF852B18}"/>
          </ac:cxnSpMkLst>
        </pc:cxnChg>
        <pc:cxnChg chg="add mod">
          <ac:chgData name="Abdalla Musmar" userId="2db3ecb730cf7ec3" providerId="LiveId" clId="{47D178B6-FEE2-4A67-8F84-49E9CBCF8A67}" dt="2018-01-25T23:00:15.127" v="358" actId="571"/>
          <ac:cxnSpMkLst>
            <pc:docMk/>
            <pc:sldMk cId="465922376" sldId="258"/>
            <ac:cxnSpMk id="185" creationId="{8A850054-291E-44B1-8F0D-CB5DE2AF7527}"/>
          </ac:cxnSpMkLst>
        </pc:cxnChg>
        <pc:cxnChg chg="add mod">
          <ac:chgData name="Abdalla Musmar" userId="2db3ecb730cf7ec3" providerId="LiveId" clId="{47D178B6-FEE2-4A67-8F84-49E9CBCF8A67}" dt="2018-01-25T23:00:15.127" v="358" actId="571"/>
          <ac:cxnSpMkLst>
            <pc:docMk/>
            <pc:sldMk cId="465922376" sldId="258"/>
            <ac:cxnSpMk id="186" creationId="{B2C19AA2-FB89-4543-B431-1180C34ED37E}"/>
          </ac:cxnSpMkLst>
        </pc:cxnChg>
        <pc:cxnChg chg="add mod">
          <ac:chgData name="Abdalla Musmar" userId="2db3ecb730cf7ec3" providerId="LiveId" clId="{47D178B6-FEE2-4A67-8F84-49E9CBCF8A67}" dt="2018-01-25T23:00:42.429" v="364" actId="14100"/>
          <ac:cxnSpMkLst>
            <pc:docMk/>
            <pc:sldMk cId="465922376" sldId="258"/>
            <ac:cxnSpMk id="187" creationId="{8C7CCF46-B54E-44EE-BED7-7495D19421E7}"/>
          </ac:cxnSpMkLst>
        </pc:cxnChg>
        <pc:cxnChg chg="add mod">
          <ac:chgData name="Abdalla Musmar" userId="2db3ecb730cf7ec3" providerId="LiveId" clId="{47D178B6-FEE2-4A67-8F84-49E9CBCF8A67}" dt="2018-01-25T23:00:47.868" v="366" actId="1076"/>
          <ac:cxnSpMkLst>
            <pc:docMk/>
            <pc:sldMk cId="465922376" sldId="258"/>
            <ac:cxnSpMk id="191" creationId="{A0A50C06-8C9C-40CD-935F-11DA304E7872}"/>
          </ac:cxnSpMkLst>
        </pc:cxnChg>
        <pc:cxnChg chg="add mod">
          <ac:chgData name="Abdalla Musmar" userId="2db3ecb730cf7ec3" providerId="LiveId" clId="{47D178B6-FEE2-4A67-8F84-49E9CBCF8A67}" dt="2018-01-25T23:00:59.151" v="368" actId="1076"/>
          <ac:cxnSpMkLst>
            <pc:docMk/>
            <pc:sldMk cId="465922376" sldId="258"/>
            <ac:cxnSpMk id="192" creationId="{DA00250E-3BE0-42CB-8F0E-E3CC6CC2ACFE}"/>
          </ac:cxnSpMkLst>
        </pc:cxnChg>
        <pc:cxnChg chg="add mod">
          <ac:chgData name="Abdalla Musmar" userId="2db3ecb730cf7ec3" providerId="LiveId" clId="{47D178B6-FEE2-4A67-8F84-49E9CBCF8A67}" dt="2018-01-25T23:00:59.151" v="368" actId="1076"/>
          <ac:cxnSpMkLst>
            <pc:docMk/>
            <pc:sldMk cId="465922376" sldId="258"/>
            <ac:cxnSpMk id="193" creationId="{376D5406-785D-44E6-8765-75535E1AE80B}"/>
          </ac:cxnSpMkLst>
        </pc:cxnChg>
        <pc:cxnChg chg="add mod">
          <ac:chgData name="Abdalla Musmar" userId="2db3ecb730cf7ec3" providerId="LiveId" clId="{47D178B6-FEE2-4A67-8F84-49E9CBCF8A67}" dt="2018-01-25T23:01:11.771" v="371" actId="14100"/>
          <ac:cxnSpMkLst>
            <pc:docMk/>
            <pc:sldMk cId="465922376" sldId="258"/>
            <ac:cxnSpMk id="194" creationId="{4896063C-0920-4A9D-931F-DE2FB79F790F}"/>
          </ac:cxnSpMkLst>
        </pc:cxnChg>
        <pc:cxnChg chg="add mod">
          <ac:chgData name="Abdalla Musmar" userId="2db3ecb730cf7ec3" providerId="LiveId" clId="{47D178B6-FEE2-4A67-8F84-49E9CBCF8A67}" dt="2018-01-25T23:01:20.010" v="373" actId="1076"/>
          <ac:cxnSpMkLst>
            <pc:docMk/>
            <pc:sldMk cId="465922376" sldId="258"/>
            <ac:cxnSpMk id="197" creationId="{7089A43E-AFB0-4835-8875-95BE868BBCC9}"/>
          </ac:cxnSpMkLst>
        </pc:cxnChg>
        <pc:cxnChg chg="add mod">
          <ac:chgData name="Abdalla Musmar" userId="2db3ecb730cf7ec3" providerId="LiveId" clId="{47D178B6-FEE2-4A67-8F84-49E9CBCF8A67}" dt="2018-01-25T23:01:29.397" v="375" actId="1076"/>
          <ac:cxnSpMkLst>
            <pc:docMk/>
            <pc:sldMk cId="465922376" sldId="258"/>
            <ac:cxnSpMk id="198" creationId="{C3F2D030-AF8E-4FA2-921D-ACA2D21321A3}"/>
          </ac:cxnSpMkLst>
        </pc:cxnChg>
        <pc:cxnChg chg="add mod">
          <ac:chgData name="Abdalla Musmar" userId="2db3ecb730cf7ec3" providerId="LiveId" clId="{47D178B6-FEE2-4A67-8F84-49E9CBCF8A67}" dt="2018-01-25T23:01:29.397" v="375" actId="1076"/>
          <ac:cxnSpMkLst>
            <pc:docMk/>
            <pc:sldMk cId="465922376" sldId="258"/>
            <ac:cxnSpMk id="199" creationId="{0B68B0BF-DA45-4BC3-A90A-4CE15E1BDA15}"/>
          </ac:cxnSpMkLst>
        </pc:cxnChg>
        <pc:cxnChg chg="add mod">
          <ac:chgData name="Abdalla Musmar" userId="2db3ecb730cf7ec3" providerId="LiveId" clId="{47D178B6-FEE2-4A67-8F84-49E9CBCF8A67}" dt="2018-01-25T23:01:46.987" v="378" actId="14100"/>
          <ac:cxnSpMkLst>
            <pc:docMk/>
            <pc:sldMk cId="465922376" sldId="258"/>
            <ac:cxnSpMk id="200" creationId="{3023F862-52F4-4402-96A0-1E16B3C59A5F}"/>
          </ac:cxnSpMkLst>
        </pc:cxnChg>
        <pc:cxnChg chg="add mod">
          <ac:chgData name="Abdalla Musmar" userId="2db3ecb730cf7ec3" providerId="LiveId" clId="{47D178B6-FEE2-4A67-8F84-49E9CBCF8A67}" dt="2018-01-25T23:01:54.761" v="380" actId="1076"/>
          <ac:cxnSpMkLst>
            <pc:docMk/>
            <pc:sldMk cId="465922376" sldId="258"/>
            <ac:cxnSpMk id="203" creationId="{2C8086C4-6425-4733-B8AC-51C77899E88C}"/>
          </ac:cxnSpMkLst>
        </pc:cxnChg>
        <pc:cxnChg chg="add mod">
          <ac:chgData name="Abdalla Musmar" userId="2db3ecb730cf7ec3" providerId="LiveId" clId="{47D178B6-FEE2-4A67-8F84-49E9CBCF8A67}" dt="2018-01-25T23:02:12.342" v="382" actId="1076"/>
          <ac:cxnSpMkLst>
            <pc:docMk/>
            <pc:sldMk cId="465922376" sldId="258"/>
            <ac:cxnSpMk id="204" creationId="{F0A66034-440F-44D9-BE56-D59812E7F2DC}"/>
          </ac:cxnSpMkLst>
        </pc:cxnChg>
        <pc:cxnChg chg="add mod">
          <ac:chgData name="Abdalla Musmar" userId="2db3ecb730cf7ec3" providerId="LiveId" clId="{47D178B6-FEE2-4A67-8F84-49E9CBCF8A67}" dt="2018-01-25T23:02:12.342" v="382" actId="1076"/>
          <ac:cxnSpMkLst>
            <pc:docMk/>
            <pc:sldMk cId="465922376" sldId="258"/>
            <ac:cxnSpMk id="205" creationId="{18D51C7E-348C-4B15-8D9C-67E20788DB8C}"/>
          </ac:cxnSpMkLst>
        </pc:cxnChg>
        <pc:cxnChg chg="add mod">
          <ac:chgData name="Abdalla Musmar" userId="2db3ecb730cf7ec3" providerId="LiveId" clId="{47D178B6-FEE2-4A67-8F84-49E9CBCF8A67}" dt="2018-01-25T23:02:29.449" v="384" actId="1076"/>
          <ac:cxnSpMkLst>
            <pc:docMk/>
            <pc:sldMk cId="465922376" sldId="258"/>
            <ac:cxnSpMk id="206" creationId="{02517B11-4964-4C73-A2DA-3F8A43ED068B}"/>
          </ac:cxnSpMkLst>
        </pc:cxnChg>
        <pc:cxnChg chg="add mod">
          <ac:chgData name="Abdalla Musmar" userId="2db3ecb730cf7ec3" providerId="LiveId" clId="{47D178B6-FEE2-4A67-8F84-49E9CBCF8A67}" dt="2018-01-25T23:02:29.449" v="384" actId="1076"/>
          <ac:cxnSpMkLst>
            <pc:docMk/>
            <pc:sldMk cId="465922376" sldId="258"/>
            <ac:cxnSpMk id="207" creationId="{7C1AF516-E17F-4A1B-8394-C57C2BE3E9A2}"/>
          </ac:cxnSpMkLst>
        </pc:cxnChg>
        <pc:cxnChg chg="add mod">
          <ac:chgData name="Abdalla Musmar" userId="2db3ecb730cf7ec3" providerId="LiveId" clId="{47D178B6-FEE2-4A67-8F84-49E9CBCF8A67}" dt="2018-01-25T23:02:39.460" v="386" actId="1076"/>
          <ac:cxnSpMkLst>
            <pc:docMk/>
            <pc:sldMk cId="465922376" sldId="258"/>
            <ac:cxnSpMk id="208" creationId="{8320E713-4825-4F67-8FE1-895C7C82A24F}"/>
          </ac:cxnSpMkLst>
        </pc:cxnChg>
        <pc:cxnChg chg="add mod">
          <ac:chgData name="Abdalla Musmar" userId="2db3ecb730cf7ec3" providerId="LiveId" clId="{47D178B6-FEE2-4A67-8F84-49E9CBCF8A67}" dt="2018-01-25T23:02:39.460" v="386" actId="1076"/>
          <ac:cxnSpMkLst>
            <pc:docMk/>
            <pc:sldMk cId="465922376" sldId="258"/>
            <ac:cxnSpMk id="209" creationId="{37B5013C-0DB5-4228-ACCE-4F6F9E143AAD}"/>
          </ac:cxnSpMkLst>
        </pc:cxnChg>
        <pc:cxnChg chg="add mod">
          <ac:chgData name="Abdalla Musmar" userId="2db3ecb730cf7ec3" providerId="LiveId" clId="{47D178B6-FEE2-4A67-8F84-49E9CBCF8A67}" dt="2018-01-25T23:03:14.424" v="389" actId="14100"/>
          <ac:cxnSpMkLst>
            <pc:docMk/>
            <pc:sldMk cId="465922376" sldId="258"/>
            <ac:cxnSpMk id="210" creationId="{AD4C6A23-B6BF-4500-9D00-3E76D93F76B1}"/>
          </ac:cxnSpMkLst>
        </pc:cxnChg>
        <pc:cxnChg chg="add mod">
          <ac:chgData name="Abdalla Musmar" userId="2db3ecb730cf7ec3" providerId="LiveId" clId="{47D178B6-FEE2-4A67-8F84-49E9CBCF8A67}" dt="2018-01-25T23:03:20.211" v="391" actId="1076"/>
          <ac:cxnSpMkLst>
            <pc:docMk/>
            <pc:sldMk cId="465922376" sldId="258"/>
            <ac:cxnSpMk id="213" creationId="{505129A9-A57B-4C6E-8540-AFBF0A104818}"/>
          </ac:cxnSpMkLst>
        </pc:cxnChg>
        <pc:cxnChg chg="add mod">
          <ac:chgData name="Abdalla Musmar" userId="2db3ecb730cf7ec3" providerId="LiveId" clId="{47D178B6-FEE2-4A67-8F84-49E9CBCF8A67}" dt="2018-01-25T23:03:26.740" v="393" actId="1076"/>
          <ac:cxnSpMkLst>
            <pc:docMk/>
            <pc:sldMk cId="465922376" sldId="258"/>
            <ac:cxnSpMk id="214" creationId="{6EC94630-D80E-4D01-97C2-AEE15E5AFC6D}"/>
          </ac:cxnSpMkLst>
        </pc:cxnChg>
        <pc:cxnChg chg="add mod">
          <ac:chgData name="Abdalla Musmar" userId="2db3ecb730cf7ec3" providerId="LiveId" clId="{47D178B6-FEE2-4A67-8F84-49E9CBCF8A67}" dt="2018-01-25T23:03:31.600" v="395" actId="1076"/>
          <ac:cxnSpMkLst>
            <pc:docMk/>
            <pc:sldMk cId="465922376" sldId="258"/>
            <ac:cxnSpMk id="215" creationId="{BFEAA229-894D-4FE3-BE5B-AC04A9457DA4}"/>
          </ac:cxnSpMkLst>
        </pc:cxnChg>
        <pc:cxnChg chg="add mod">
          <ac:chgData name="Abdalla Musmar" userId="2db3ecb730cf7ec3" providerId="LiveId" clId="{47D178B6-FEE2-4A67-8F84-49E9CBCF8A67}" dt="2018-01-25T23:03:45.475" v="398" actId="14100"/>
          <ac:cxnSpMkLst>
            <pc:docMk/>
            <pc:sldMk cId="465922376" sldId="258"/>
            <ac:cxnSpMk id="216" creationId="{6F4BF8B8-30B1-4525-B10F-C124832B4BDA}"/>
          </ac:cxnSpMkLst>
        </pc:cxnChg>
        <pc:cxnChg chg="add mod">
          <ac:chgData name="Abdalla Musmar" userId="2db3ecb730cf7ec3" providerId="LiveId" clId="{47D178B6-FEE2-4A67-8F84-49E9CBCF8A67}" dt="2018-01-25T23:03:50.294" v="400" actId="1076"/>
          <ac:cxnSpMkLst>
            <pc:docMk/>
            <pc:sldMk cId="465922376" sldId="258"/>
            <ac:cxnSpMk id="219" creationId="{DDE8B25E-F7D4-4A52-B02E-C08EDD810018}"/>
          </ac:cxnSpMkLst>
        </pc:cxnChg>
        <pc:cxnChg chg="add mod">
          <ac:chgData name="Abdalla Musmar" userId="2db3ecb730cf7ec3" providerId="LiveId" clId="{47D178B6-FEE2-4A67-8F84-49E9CBCF8A67}" dt="2018-01-25T23:04:00.943" v="402" actId="1076"/>
          <ac:cxnSpMkLst>
            <pc:docMk/>
            <pc:sldMk cId="465922376" sldId="258"/>
            <ac:cxnSpMk id="220" creationId="{91F5EA02-D43C-46C0-9489-D19126DD95F9}"/>
          </ac:cxnSpMkLst>
        </pc:cxnChg>
        <pc:cxnChg chg="add mod">
          <ac:chgData name="Abdalla Musmar" userId="2db3ecb730cf7ec3" providerId="LiveId" clId="{47D178B6-FEE2-4A67-8F84-49E9CBCF8A67}" dt="2018-01-25T23:04:00.943" v="402" actId="1076"/>
          <ac:cxnSpMkLst>
            <pc:docMk/>
            <pc:sldMk cId="465922376" sldId="258"/>
            <ac:cxnSpMk id="221" creationId="{699E7E8D-6A82-48A4-A994-C7DF14A2CF6D}"/>
          </ac:cxnSpMkLst>
        </pc:cxnChg>
        <pc:cxnChg chg="add mod">
          <ac:chgData name="Abdalla Musmar" userId="2db3ecb730cf7ec3" providerId="LiveId" clId="{47D178B6-FEE2-4A67-8F84-49E9CBCF8A67}" dt="2018-01-25T23:04:28.383" v="406" actId="14100"/>
          <ac:cxnSpMkLst>
            <pc:docMk/>
            <pc:sldMk cId="465922376" sldId="258"/>
            <ac:cxnSpMk id="222" creationId="{813C5F59-3454-4ACC-87C9-B70A7E6D7DC5}"/>
          </ac:cxnSpMkLst>
        </pc:cxnChg>
        <pc:cxnChg chg="add mod">
          <ac:chgData name="Abdalla Musmar" userId="2db3ecb730cf7ec3" providerId="LiveId" clId="{47D178B6-FEE2-4A67-8F84-49E9CBCF8A67}" dt="2018-01-25T23:04:32.928" v="408" actId="1076"/>
          <ac:cxnSpMkLst>
            <pc:docMk/>
            <pc:sldMk cId="465922376" sldId="258"/>
            <ac:cxnSpMk id="225" creationId="{566E2DB6-F9C3-4A91-A339-AED8101D7ADF}"/>
          </ac:cxnSpMkLst>
        </pc:cxnChg>
        <pc:cxnChg chg="add mod">
          <ac:chgData name="Abdalla Musmar" userId="2db3ecb730cf7ec3" providerId="LiveId" clId="{47D178B6-FEE2-4A67-8F84-49E9CBCF8A67}" dt="2018-01-25T23:04:41.779" v="410" actId="1076"/>
          <ac:cxnSpMkLst>
            <pc:docMk/>
            <pc:sldMk cId="465922376" sldId="258"/>
            <ac:cxnSpMk id="226" creationId="{DE33B069-FF4B-411F-B5FD-A03609D2B378}"/>
          </ac:cxnSpMkLst>
        </pc:cxnChg>
        <pc:cxnChg chg="add mod">
          <ac:chgData name="Abdalla Musmar" userId="2db3ecb730cf7ec3" providerId="LiveId" clId="{47D178B6-FEE2-4A67-8F84-49E9CBCF8A67}" dt="2018-01-25T23:04:41.779" v="410" actId="1076"/>
          <ac:cxnSpMkLst>
            <pc:docMk/>
            <pc:sldMk cId="465922376" sldId="258"/>
            <ac:cxnSpMk id="227" creationId="{F2D68975-DEB6-4E0C-B77A-FF5EA8308219}"/>
          </ac:cxnSpMkLst>
        </pc:cxnChg>
        <pc:cxnChg chg="add mod">
          <ac:chgData name="Abdalla Musmar" userId="2db3ecb730cf7ec3" providerId="LiveId" clId="{47D178B6-FEE2-4A67-8F84-49E9CBCF8A67}" dt="2018-01-25T23:04:53.457" v="413" actId="14100"/>
          <ac:cxnSpMkLst>
            <pc:docMk/>
            <pc:sldMk cId="465922376" sldId="258"/>
            <ac:cxnSpMk id="228" creationId="{5BEB0348-F38E-44FC-9728-780971B0372F}"/>
          </ac:cxnSpMkLst>
        </pc:cxnChg>
        <pc:cxnChg chg="add mod">
          <ac:chgData name="Abdalla Musmar" userId="2db3ecb730cf7ec3" providerId="LiveId" clId="{47D178B6-FEE2-4A67-8F84-49E9CBCF8A67}" dt="2018-01-25T23:04:59.161" v="415" actId="1076"/>
          <ac:cxnSpMkLst>
            <pc:docMk/>
            <pc:sldMk cId="465922376" sldId="258"/>
            <ac:cxnSpMk id="231" creationId="{C97FAE69-7DF5-4805-974B-2984598CFBBC}"/>
          </ac:cxnSpMkLst>
        </pc:cxnChg>
        <pc:cxnChg chg="add mod">
          <ac:chgData name="Abdalla Musmar" userId="2db3ecb730cf7ec3" providerId="LiveId" clId="{47D178B6-FEE2-4A67-8F84-49E9CBCF8A67}" dt="2018-01-25T23:05:13.626" v="417" actId="1076"/>
          <ac:cxnSpMkLst>
            <pc:docMk/>
            <pc:sldMk cId="465922376" sldId="258"/>
            <ac:cxnSpMk id="232" creationId="{30BDFD97-A507-47D2-A8A2-97209F661C50}"/>
          </ac:cxnSpMkLst>
        </pc:cxnChg>
        <pc:cxnChg chg="add mod">
          <ac:chgData name="Abdalla Musmar" userId="2db3ecb730cf7ec3" providerId="LiveId" clId="{47D178B6-FEE2-4A67-8F84-49E9CBCF8A67}" dt="2018-01-25T23:05:13.626" v="417" actId="1076"/>
          <ac:cxnSpMkLst>
            <pc:docMk/>
            <pc:sldMk cId="465922376" sldId="258"/>
            <ac:cxnSpMk id="233" creationId="{AC6A998A-55EE-4421-8EA2-1CFE08C66EAA}"/>
          </ac:cxnSpMkLst>
        </pc:cxnChg>
        <pc:cxnChg chg="add mod">
          <ac:chgData name="Abdalla Musmar" userId="2db3ecb730cf7ec3" providerId="LiveId" clId="{47D178B6-FEE2-4A67-8F84-49E9CBCF8A67}" dt="2018-01-25T23:05:31.821" v="419" actId="1076"/>
          <ac:cxnSpMkLst>
            <pc:docMk/>
            <pc:sldMk cId="465922376" sldId="258"/>
            <ac:cxnSpMk id="234" creationId="{16753CFD-5137-42E7-AA13-B0414055D46B}"/>
          </ac:cxnSpMkLst>
        </pc:cxnChg>
        <pc:cxnChg chg="add mod">
          <ac:chgData name="Abdalla Musmar" userId="2db3ecb730cf7ec3" providerId="LiveId" clId="{47D178B6-FEE2-4A67-8F84-49E9CBCF8A67}" dt="2018-01-25T23:05:31.821" v="419" actId="1076"/>
          <ac:cxnSpMkLst>
            <pc:docMk/>
            <pc:sldMk cId="465922376" sldId="258"/>
            <ac:cxnSpMk id="235" creationId="{E2274990-6CCF-4FA4-A877-C9744BAFFB13}"/>
          </ac:cxnSpMkLst>
        </pc:cxnChg>
        <pc:cxnChg chg="add mod">
          <ac:chgData name="Abdalla Musmar" userId="2db3ecb730cf7ec3" providerId="LiveId" clId="{47D178B6-FEE2-4A67-8F84-49E9CBCF8A67}" dt="2018-01-25T23:05:37.344" v="421" actId="1076"/>
          <ac:cxnSpMkLst>
            <pc:docMk/>
            <pc:sldMk cId="465922376" sldId="258"/>
            <ac:cxnSpMk id="236" creationId="{53C7BB1D-615C-41A6-9E55-B4480C96FBE2}"/>
          </ac:cxnSpMkLst>
        </pc:cxnChg>
        <pc:cxnChg chg="add mod">
          <ac:chgData name="Abdalla Musmar" userId="2db3ecb730cf7ec3" providerId="LiveId" clId="{47D178B6-FEE2-4A67-8F84-49E9CBCF8A67}" dt="2018-01-25T23:05:37.344" v="421" actId="1076"/>
          <ac:cxnSpMkLst>
            <pc:docMk/>
            <pc:sldMk cId="465922376" sldId="258"/>
            <ac:cxnSpMk id="237" creationId="{847914B5-A5ED-4639-894B-7B247FD3762D}"/>
          </ac:cxnSpMkLst>
        </pc:cxnChg>
        <pc:cxnChg chg="add mod">
          <ac:chgData name="Abdalla Musmar" userId="2db3ecb730cf7ec3" providerId="LiveId" clId="{47D178B6-FEE2-4A67-8F84-49E9CBCF8A67}" dt="2018-01-25T23:05:58.330" v="424" actId="14100"/>
          <ac:cxnSpMkLst>
            <pc:docMk/>
            <pc:sldMk cId="465922376" sldId="258"/>
            <ac:cxnSpMk id="238" creationId="{DA7DE759-1A0F-4D63-935B-EDA2103DA873}"/>
          </ac:cxnSpMkLst>
        </pc:cxnChg>
        <pc:cxnChg chg="add mod">
          <ac:chgData name="Abdalla Musmar" userId="2db3ecb730cf7ec3" providerId="LiveId" clId="{47D178B6-FEE2-4A67-8F84-49E9CBCF8A67}" dt="2018-01-25T23:06:05.659" v="426" actId="1076"/>
          <ac:cxnSpMkLst>
            <pc:docMk/>
            <pc:sldMk cId="465922376" sldId="258"/>
            <ac:cxnSpMk id="241" creationId="{B3D024F7-8775-433E-BF89-9BF852406EDD}"/>
          </ac:cxnSpMkLst>
        </pc:cxnChg>
        <pc:cxnChg chg="add mod">
          <ac:chgData name="Abdalla Musmar" userId="2db3ecb730cf7ec3" providerId="LiveId" clId="{47D178B6-FEE2-4A67-8F84-49E9CBCF8A67}" dt="2018-01-25T23:06:19.219" v="428" actId="1076"/>
          <ac:cxnSpMkLst>
            <pc:docMk/>
            <pc:sldMk cId="465922376" sldId="258"/>
            <ac:cxnSpMk id="242" creationId="{FEE10389-92CA-49A2-9131-58EAEF3B93B8}"/>
          </ac:cxnSpMkLst>
        </pc:cxnChg>
        <pc:cxnChg chg="add mod">
          <ac:chgData name="Abdalla Musmar" userId="2db3ecb730cf7ec3" providerId="LiveId" clId="{47D178B6-FEE2-4A67-8F84-49E9CBCF8A67}" dt="2018-01-25T23:06:19.219" v="428" actId="1076"/>
          <ac:cxnSpMkLst>
            <pc:docMk/>
            <pc:sldMk cId="465922376" sldId="258"/>
            <ac:cxnSpMk id="243" creationId="{D43B0C7B-96C9-4C2B-97EA-968308D4E6B9}"/>
          </ac:cxnSpMkLst>
        </pc:cxnChg>
        <pc:cxnChg chg="add mod">
          <ac:chgData name="Abdalla Musmar" userId="2db3ecb730cf7ec3" providerId="LiveId" clId="{47D178B6-FEE2-4A67-8F84-49E9CBCF8A67}" dt="2018-01-25T23:06:34.371" v="432" actId="1076"/>
          <ac:cxnSpMkLst>
            <pc:docMk/>
            <pc:sldMk cId="465922376" sldId="258"/>
            <ac:cxnSpMk id="244" creationId="{2A5DE978-FB2F-4DE5-8F17-3E882BE8750B}"/>
          </ac:cxnSpMkLst>
        </pc:cxnChg>
        <pc:cxnChg chg="add mod">
          <ac:chgData name="Abdalla Musmar" userId="2db3ecb730cf7ec3" providerId="LiveId" clId="{47D178B6-FEE2-4A67-8F84-49E9CBCF8A67}" dt="2018-01-25T23:06:34.371" v="432" actId="1076"/>
          <ac:cxnSpMkLst>
            <pc:docMk/>
            <pc:sldMk cId="465922376" sldId="258"/>
            <ac:cxnSpMk id="245" creationId="{7FB7EEC4-68FE-4389-A3AC-1E5D62C8F8E3}"/>
          </ac:cxnSpMkLst>
        </pc:cxnChg>
        <pc:cxnChg chg="add mod">
          <ac:chgData name="Abdalla Musmar" userId="2db3ecb730cf7ec3" providerId="LiveId" clId="{47D178B6-FEE2-4A67-8F84-49E9CBCF8A67}" dt="2018-01-25T23:06:47.089" v="435" actId="1076"/>
          <ac:cxnSpMkLst>
            <pc:docMk/>
            <pc:sldMk cId="465922376" sldId="258"/>
            <ac:cxnSpMk id="246" creationId="{A8A3D92F-04EE-4985-B300-1CA7795507E4}"/>
          </ac:cxnSpMkLst>
        </pc:cxnChg>
        <pc:cxnChg chg="add mod">
          <ac:chgData name="Abdalla Musmar" userId="2db3ecb730cf7ec3" providerId="LiveId" clId="{47D178B6-FEE2-4A67-8F84-49E9CBCF8A67}" dt="2018-01-25T23:06:47.089" v="435" actId="1076"/>
          <ac:cxnSpMkLst>
            <pc:docMk/>
            <pc:sldMk cId="465922376" sldId="258"/>
            <ac:cxnSpMk id="247" creationId="{2F12415E-1255-4A70-9F67-C8B79A7863A3}"/>
          </ac:cxnSpMkLst>
        </pc:cxnChg>
        <pc:cxnChg chg="add mod">
          <ac:chgData name="Abdalla Musmar" userId="2db3ecb730cf7ec3" providerId="LiveId" clId="{47D178B6-FEE2-4A67-8F84-49E9CBCF8A67}" dt="2018-01-25T23:08:27.019" v="441" actId="1076"/>
          <ac:cxnSpMkLst>
            <pc:docMk/>
            <pc:sldMk cId="465922376" sldId="258"/>
            <ac:cxnSpMk id="250" creationId="{7DBE457B-01E8-4A9D-B930-3AB474ABA02D}"/>
          </ac:cxnSpMkLst>
        </pc:cxnChg>
        <pc:cxnChg chg="add mod">
          <ac:chgData name="Abdalla Musmar" userId="2db3ecb730cf7ec3" providerId="LiveId" clId="{47D178B6-FEE2-4A67-8F84-49E9CBCF8A67}" dt="2018-01-25T23:08:34.915" v="443" actId="1076"/>
          <ac:cxnSpMkLst>
            <pc:docMk/>
            <pc:sldMk cId="465922376" sldId="258"/>
            <ac:cxnSpMk id="251" creationId="{F074053A-03D9-4256-8F16-071CFCE8A731}"/>
          </ac:cxnSpMkLst>
        </pc:cxnChg>
        <pc:cxnChg chg="add mod">
          <ac:chgData name="Abdalla Musmar" userId="2db3ecb730cf7ec3" providerId="LiveId" clId="{47D178B6-FEE2-4A67-8F84-49E9CBCF8A67}" dt="2018-01-25T23:08:47.111" v="446" actId="14100"/>
          <ac:cxnSpMkLst>
            <pc:docMk/>
            <pc:sldMk cId="465922376" sldId="258"/>
            <ac:cxnSpMk id="252" creationId="{C10A9EC3-5E39-4FFF-9341-3C1F1F7D9F4A}"/>
          </ac:cxnSpMkLst>
        </pc:cxnChg>
        <pc:cxnChg chg="add mod">
          <ac:chgData name="Abdalla Musmar" userId="2db3ecb730cf7ec3" providerId="LiveId" clId="{47D178B6-FEE2-4A67-8F84-49E9CBCF8A67}" dt="2018-01-25T23:08:54.839" v="450" actId="14100"/>
          <ac:cxnSpMkLst>
            <pc:docMk/>
            <pc:sldMk cId="465922376" sldId="258"/>
            <ac:cxnSpMk id="255" creationId="{ED0A9ACF-7389-4FCB-8E88-1FCD0AC490A5}"/>
          </ac:cxnSpMkLst>
        </pc:cxnChg>
        <pc:cxnChg chg="add mod">
          <ac:chgData name="Abdalla Musmar" userId="2db3ecb730cf7ec3" providerId="LiveId" clId="{47D178B6-FEE2-4A67-8F84-49E9CBCF8A67}" dt="2018-01-25T23:09:04.912" v="454" actId="14100"/>
          <ac:cxnSpMkLst>
            <pc:docMk/>
            <pc:sldMk cId="465922376" sldId="258"/>
            <ac:cxnSpMk id="258" creationId="{CE0584B3-049E-4513-91B3-409A04338F13}"/>
          </ac:cxnSpMkLst>
        </pc:cxnChg>
        <pc:cxnChg chg="add mod">
          <ac:chgData name="Abdalla Musmar" userId="2db3ecb730cf7ec3" providerId="LiveId" clId="{47D178B6-FEE2-4A67-8F84-49E9CBCF8A67}" dt="2018-01-25T23:09:10.725" v="456" actId="1076"/>
          <ac:cxnSpMkLst>
            <pc:docMk/>
            <pc:sldMk cId="465922376" sldId="258"/>
            <ac:cxnSpMk id="261" creationId="{28C1FFF8-4612-43DB-A5CB-92DE2C29E9F0}"/>
          </ac:cxnSpMkLst>
        </pc:cxnChg>
        <pc:cxnChg chg="add mod">
          <ac:chgData name="Abdalla Musmar" userId="2db3ecb730cf7ec3" providerId="LiveId" clId="{47D178B6-FEE2-4A67-8F84-49E9CBCF8A67}" dt="2018-01-25T23:09:16.976" v="458" actId="1076"/>
          <ac:cxnSpMkLst>
            <pc:docMk/>
            <pc:sldMk cId="465922376" sldId="258"/>
            <ac:cxnSpMk id="262" creationId="{F347A957-A005-4B04-8F14-DADB215499B5}"/>
          </ac:cxnSpMkLst>
        </pc:cxnChg>
        <pc:cxnChg chg="add mod">
          <ac:chgData name="Abdalla Musmar" userId="2db3ecb730cf7ec3" providerId="LiveId" clId="{47D178B6-FEE2-4A67-8F84-49E9CBCF8A67}" dt="2018-01-25T23:09:27.287" v="461" actId="14100"/>
          <ac:cxnSpMkLst>
            <pc:docMk/>
            <pc:sldMk cId="465922376" sldId="258"/>
            <ac:cxnSpMk id="263" creationId="{C5F97068-0F71-472E-82C9-29CE9EB0F1E3}"/>
          </ac:cxnSpMkLst>
        </pc:cxnChg>
        <pc:cxnChg chg="add mod">
          <ac:chgData name="Abdalla Musmar" userId="2db3ecb730cf7ec3" providerId="LiveId" clId="{47D178B6-FEE2-4A67-8F84-49E9CBCF8A67}" dt="2018-01-25T23:09:33.695" v="464" actId="14100"/>
          <ac:cxnSpMkLst>
            <pc:docMk/>
            <pc:sldMk cId="465922376" sldId="258"/>
            <ac:cxnSpMk id="266" creationId="{66A41A4F-9DED-46AF-A2BC-367612743D7E}"/>
          </ac:cxnSpMkLst>
        </pc:cxnChg>
        <pc:cxnChg chg="add mod">
          <ac:chgData name="Abdalla Musmar" userId="2db3ecb730cf7ec3" providerId="LiveId" clId="{47D178B6-FEE2-4A67-8F84-49E9CBCF8A67}" dt="2018-01-25T23:10:24.437" v="500" actId="1076"/>
          <ac:cxnSpMkLst>
            <pc:docMk/>
            <pc:sldMk cId="465922376" sldId="258"/>
            <ac:cxnSpMk id="269" creationId="{5CF87767-63D4-4ADA-9859-D558BAFD10BA}"/>
          </ac:cxnSpMkLst>
        </pc:cxnChg>
        <pc:cxnChg chg="add del mod">
          <ac:chgData name="Abdalla Musmar" userId="2db3ecb730cf7ec3" providerId="LiveId" clId="{47D178B6-FEE2-4A67-8F84-49E9CBCF8A67}" dt="2018-01-25T23:10:40.933" v="503" actId="478"/>
          <ac:cxnSpMkLst>
            <pc:docMk/>
            <pc:sldMk cId="465922376" sldId="258"/>
            <ac:cxnSpMk id="270" creationId="{CFBDB6C6-8EFB-499C-AF4F-C41488C0626C}"/>
          </ac:cxnSpMkLst>
        </pc:cxnChg>
        <pc:cxnChg chg="add mod">
          <ac:chgData name="Abdalla Musmar" userId="2db3ecb730cf7ec3" providerId="LiveId" clId="{47D178B6-FEE2-4A67-8F84-49E9CBCF8A67}" dt="2018-01-25T23:10:56.161" v="507" actId="14100"/>
          <ac:cxnSpMkLst>
            <pc:docMk/>
            <pc:sldMk cId="465922376" sldId="258"/>
            <ac:cxnSpMk id="271" creationId="{0D1798AB-F459-4AF6-AB94-49B47B8D72A2}"/>
          </ac:cxnSpMkLst>
        </pc:cxnChg>
        <pc:cxnChg chg="add mod">
          <ac:chgData name="Abdalla Musmar" userId="2db3ecb730cf7ec3" providerId="LiveId" clId="{47D178B6-FEE2-4A67-8F84-49E9CBCF8A67}" dt="2018-01-25T23:11:05.416" v="510" actId="14100"/>
          <ac:cxnSpMkLst>
            <pc:docMk/>
            <pc:sldMk cId="465922376" sldId="258"/>
            <ac:cxnSpMk id="274" creationId="{4B390A6B-6FF6-45F8-ADE4-538953124430}"/>
          </ac:cxnSpMkLst>
        </pc:cxnChg>
        <pc:cxnChg chg="add mod">
          <ac:chgData name="Abdalla Musmar" userId="2db3ecb730cf7ec3" providerId="LiveId" clId="{47D178B6-FEE2-4A67-8F84-49E9CBCF8A67}" dt="2018-01-25T23:11:17.366" v="513" actId="14100"/>
          <ac:cxnSpMkLst>
            <pc:docMk/>
            <pc:sldMk cId="465922376" sldId="258"/>
            <ac:cxnSpMk id="277" creationId="{D210CE2C-AC7D-4924-9215-0E5D94E6E5C3}"/>
          </ac:cxnSpMkLst>
        </pc:cxnChg>
        <pc:cxnChg chg="add mod">
          <ac:chgData name="Abdalla Musmar" userId="2db3ecb730cf7ec3" providerId="LiveId" clId="{47D178B6-FEE2-4A67-8F84-49E9CBCF8A67}" dt="2018-01-25T23:11:29.393" v="516" actId="14100"/>
          <ac:cxnSpMkLst>
            <pc:docMk/>
            <pc:sldMk cId="465922376" sldId="258"/>
            <ac:cxnSpMk id="280" creationId="{C06554D6-A260-450A-97A4-F2F68C91EA64}"/>
          </ac:cxnSpMkLst>
        </pc:cxnChg>
        <pc:cxnChg chg="add mod">
          <ac:chgData name="Abdalla Musmar" userId="2db3ecb730cf7ec3" providerId="LiveId" clId="{47D178B6-FEE2-4A67-8F84-49E9CBCF8A67}" dt="2018-01-25T23:11:36.152" v="518" actId="1076"/>
          <ac:cxnSpMkLst>
            <pc:docMk/>
            <pc:sldMk cId="465922376" sldId="258"/>
            <ac:cxnSpMk id="283" creationId="{EFA4B95B-61A9-4996-BCB9-FF558AD6E5FD}"/>
          </ac:cxnSpMkLst>
        </pc:cxnChg>
        <pc:cxnChg chg="add mod">
          <ac:chgData name="Abdalla Musmar" userId="2db3ecb730cf7ec3" providerId="LiveId" clId="{47D178B6-FEE2-4A67-8F84-49E9CBCF8A67}" dt="2018-01-25T23:11:45.140" v="521" actId="14100"/>
          <ac:cxnSpMkLst>
            <pc:docMk/>
            <pc:sldMk cId="465922376" sldId="258"/>
            <ac:cxnSpMk id="284" creationId="{924583D2-19A3-458E-AE77-72CD2EC82FD3}"/>
          </ac:cxnSpMkLst>
        </pc:cxnChg>
        <pc:cxnChg chg="add mod">
          <ac:chgData name="Abdalla Musmar" userId="2db3ecb730cf7ec3" providerId="LiveId" clId="{47D178B6-FEE2-4A67-8F84-49E9CBCF8A67}" dt="2018-01-25T23:11:53.197" v="524" actId="14100"/>
          <ac:cxnSpMkLst>
            <pc:docMk/>
            <pc:sldMk cId="465922376" sldId="258"/>
            <ac:cxnSpMk id="287" creationId="{15AA3296-D9BE-4957-834D-A4B6476E842D}"/>
          </ac:cxnSpMkLst>
        </pc:cxnChg>
        <pc:cxnChg chg="add mod">
          <ac:chgData name="Abdalla Musmar" userId="2db3ecb730cf7ec3" providerId="LiveId" clId="{47D178B6-FEE2-4A67-8F84-49E9CBCF8A67}" dt="2018-01-25T23:12:12.155" v="528" actId="14100"/>
          <ac:cxnSpMkLst>
            <pc:docMk/>
            <pc:sldMk cId="465922376" sldId="258"/>
            <ac:cxnSpMk id="290" creationId="{37CE650A-75D1-4155-BA54-819B8741FA80}"/>
          </ac:cxnSpMkLst>
        </pc:cxnChg>
        <pc:cxnChg chg="add mod">
          <ac:chgData name="Abdalla Musmar" userId="2db3ecb730cf7ec3" providerId="LiveId" clId="{47D178B6-FEE2-4A67-8F84-49E9CBCF8A67}" dt="2018-01-25T23:12:23.567" v="531" actId="14100"/>
          <ac:cxnSpMkLst>
            <pc:docMk/>
            <pc:sldMk cId="465922376" sldId="258"/>
            <ac:cxnSpMk id="293" creationId="{D5BA6BAC-0E5A-4AC1-A1A2-53533E19DA09}"/>
          </ac:cxnSpMkLst>
        </pc:cxnChg>
      </pc:sldChg>
      <pc:sldChg chg="modSp add">
        <pc:chgData name="Abdalla Musmar" userId="2db3ecb730cf7ec3" providerId="LiveId" clId="{47D178B6-FEE2-4A67-8F84-49E9CBCF8A67}" dt="2018-01-25T23:19:22.603" v="1155" actId="20577"/>
        <pc:sldMkLst>
          <pc:docMk/>
          <pc:sldMk cId="3977977472" sldId="259"/>
        </pc:sldMkLst>
        <pc:spChg chg="mod">
          <ac:chgData name="Abdalla Musmar" userId="2db3ecb730cf7ec3" providerId="LiveId" clId="{47D178B6-FEE2-4A67-8F84-49E9CBCF8A67}" dt="2018-01-25T23:14:04.763" v="618" actId="20577"/>
          <ac:spMkLst>
            <pc:docMk/>
            <pc:sldMk cId="3977977472" sldId="259"/>
            <ac:spMk id="2" creationId="{9E951ED3-1834-4B7F-9AE7-573F3F4A7BEC}"/>
          </ac:spMkLst>
        </pc:spChg>
        <pc:spChg chg="mod">
          <ac:chgData name="Abdalla Musmar" userId="2db3ecb730cf7ec3" providerId="LiveId" clId="{47D178B6-FEE2-4A67-8F84-49E9CBCF8A67}" dt="2018-01-25T23:19:22.603" v="1155" actId="20577"/>
          <ac:spMkLst>
            <pc:docMk/>
            <pc:sldMk cId="3977977472" sldId="259"/>
            <ac:spMk id="3" creationId="{05CE4C2E-B831-4B33-8BF0-11EB85E5EDCB}"/>
          </ac:spMkLst>
        </pc:spChg>
      </pc:sldChg>
      <pc:sldChg chg="modSp add ord">
        <pc:chgData name="Abdalla Musmar" userId="2db3ecb730cf7ec3" providerId="LiveId" clId="{47D178B6-FEE2-4A67-8F84-49E9CBCF8A67}" dt="2018-01-26T03:51:48.706" v="3146" actId="20577"/>
        <pc:sldMkLst>
          <pc:docMk/>
          <pc:sldMk cId="1267174724" sldId="260"/>
        </pc:sldMkLst>
        <pc:spChg chg="mod">
          <ac:chgData name="Abdalla Musmar" userId="2db3ecb730cf7ec3" providerId="LiveId" clId="{47D178B6-FEE2-4A67-8F84-49E9CBCF8A67}" dt="2018-01-25T23:25:06.465" v="1775" actId="20577"/>
          <ac:spMkLst>
            <pc:docMk/>
            <pc:sldMk cId="1267174724" sldId="260"/>
            <ac:spMk id="2" creationId="{524537D3-59F4-4C74-8856-FE4F930E09C3}"/>
          </ac:spMkLst>
        </pc:spChg>
        <pc:spChg chg="mod">
          <ac:chgData name="Abdalla Musmar" userId="2db3ecb730cf7ec3" providerId="LiveId" clId="{47D178B6-FEE2-4A67-8F84-49E9CBCF8A67}" dt="2018-01-26T03:51:48.706" v="3146" actId="20577"/>
          <ac:spMkLst>
            <pc:docMk/>
            <pc:sldMk cId="1267174724" sldId="260"/>
            <ac:spMk id="3" creationId="{2DABDCAD-A050-45B7-A315-B6D8EC829AA5}"/>
          </ac:spMkLst>
        </pc:spChg>
      </pc:sldChg>
      <pc:sldChg chg="addSp delSp modSp add ord">
        <pc:chgData name="Abdalla Musmar" userId="2db3ecb730cf7ec3" providerId="LiveId" clId="{47D178B6-FEE2-4A67-8F84-49E9CBCF8A67}" dt="2018-01-26T06:34:08.427" v="4386" actId="14100"/>
        <pc:sldMkLst>
          <pc:docMk/>
          <pc:sldMk cId="1400470651" sldId="261"/>
        </pc:sldMkLst>
        <pc:spChg chg="mod">
          <ac:chgData name="Abdalla Musmar" userId="2db3ecb730cf7ec3" providerId="LiveId" clId="{47D178B6-FEE2-4A67-8F84-49E9CBCF8A67}" dt="2018-01-25T23:32:06.314" v="1866" actId="20577"/>
          <ac:spMkLst>
            <pc:docMk/>
            <pc:sldMk cId="1400470651" sldId="261"/>
            <ac:spMk id="2" creationId="{29D264B2-C8FF-4C32-8A23-B1DA104BB4F5}"/>
          </ac:spMkLst>
        </pc:spChg>
        <pc:spChg chg="mod">
          <ac:chgData name="Abdalla Musmar" userId="2db3ecb730cf7ec3" providerId="LiveId" clId="{47D178B6-FEE2-4A67-8F84-49E9CBCF8A67}" dt="2018-01-26T06:34:08.427" v="4386" actId="14100"/>
          <ac:spMkLst>
            <pc:docMk/>
            <pc:sldMk cId="1400470651" sldId="261"/>
            <ac:spMk id="3" creationId="{64E73B20-16E1-49CA-AB47-A59F164DA98A}"/>
          </ac:spMkLst>
        </pc:spChg>
        <pc:graphicFrameChg chg="add del mod modGraphic">
          <ac:chgData name="Abdalla Musmar" userId="2db3ecb730cf7ec3" providerId="LiveId" clId="{47D178B6-FEE2-4A67-8F84-49E9CBCF8A67}" dt="2018-01-26T04:22:04.659" v="3368" actId="27309"/>
          <ac:graphicFrameMkLst>
            <pc:docMk/>
            <pc:sldMk cId="1400470651" sldId="261"/>
            <ac:graphicFrameMk id="5" creationId="{5DAC8551-D5A8-4966-A81A-2D94A8D737F3}"/>
          </ac:graphicFrameMkLst>
        </pc:graphicFrameChg>
      </pc:sldChg>
      <pc:sldChg chg="modSp add ord">
        <pc:chgData name="Abdalla Musmar" userId="2db3ecb730cf7ec3" providerId="LiveId" clId="{47D178B6-FEE2-4A67-8F84-49E9CBCF8A67}" dt="2018-01-26T06:34:16.502" v="4387" actId="14"/>
        <pc:sldMkLst>
          <pc:docMk/>
          <pc:sldMk cId="185229524" sldId="262"/>
        </pc:sldMkLst>
        <pc:spChg chg="mod">
          <ac:chgData name="Abdalla Musmar" userId="2db3ecb730cf7ec3" providerId="LiveId" clId="{47D178B6-FEE2-4A67-8F84-49E9CBCF8A67}" dt="2018-01-26T04:22:14.892" v="3369" actId="14"/>
          <ac:spMkLst>
            <pc:docMk/>
            <pc:sldMk cId="185229524" sldId="262"/>
            <ac:spMk id="2" creationId="{6C4BD107-B1C7-4E12-91CA-3D560C526608}"/>
          </ac:spMkLst>
        </pc:spChg>
        <pc:spChg chg="mod">
          <ac:chgData name="Abdalla Musmar" userId="2db3ecb730cf7ec3" providerId="LiveId" clId="{47D178B6-FEE2-4A67-8F84-49E9CBCF8A67}" dt="2018-01-26T06:34:16.502" v="4387" actId="14"/>
          <ac:spMkLst>
            <pc:docMk/>
            <pc:sldMk cId="185229524" sldId="262"/>
            <ac:spMk id="3" creationId="{1333CF05-5CC5-4516-A2C3-5069AFC6BEAF}"/>
          </ac:spMkLst>
        </pc:spChg>
      </pc:sldChg>
      <pc:sldChg chg="addSp delSp modSp add ord">
        <pc:chgData name="Abdalla Musmar" userId="2db3ecb730cf7ec3" providerId="LiveId" clId="{47D178B6-FEE2-4A67-8F84-49E9CBCF8A67}" dt="2018-01-26T03:47:46.176" v="3107" actId="14100"/>
        <pc:sldMkLst>
          <pc:docMk/>
          <pc:sldMk cId="3885859052" sldId="263"/>
        </pc:sldMkLst>
        <pc:spChg chg="del">
          <ac:chgData name="Abdalla Musmar" userId="2db3ecb730cf7ec3" providerId="LiveId" clId="{47D178B6-FEE2-4A67-8F84-49E9CBCF8A67}" dt="2018-01-26T00:46:38.783" v="2739" actId="478"/>
          <ac:spMkLst>
            <pc:docMk/>
            <pc:sldMk cId="3885859052" sldId="263"/>
            <ac:spMk id="2" creationId="{17611FFC-C8E5-4930-8D90-FC1AFF6B69F1}"/>
          </ac:spMkLst>
        </pc:spChg>
        <pc:spChg chg="del">
          <ac:chgData name="Abdalla Musmar" userId="2db3ecb730cf7ec3" providerId="LiveId" clId="{47D178B6-FEE2-4A67-8F84-49E9CBCF8A67}" dt="2018-01-26T00:46:37.177" v="2738" actId="478"/>
          <ac:spMkLst>
            <pc:docMk/>
            <pc:sldMk cId="3885859052" sldId="263"/>
            <ac:spMk id="3" creationId="{45D264D3-D7E3-4E0E-8DF6-AE1CD735670A}"/>
          </ac:spMkLst>
        </pc:spChg>
        <pc:picChg chg="add mod">
          <ac:chgData name="Abdalla Musmar" userId="2db3ecb730cf7ec3" providerId="LiveId" clId="{47D178B6-FEE2-4A67-8F84-49E9CBCF8A67}" dt="2018-01-26T00:46:45.658" v="2742" actId="14100"/>
          <ac:picMkLst>
            <pc:docMk/>
            <pc:sldMk cId="3885859052" sldId="263"/>
            <ac:picMk id="4" creationId="{C55922D7-4A95-4B1F-B70A-8661ABF6CA54}"/>
          </ac:picMkLst>
        </pc:picChg>
      </pc:sldChg>
      <pc:sldChg chg="modSp add">
        <pc:chgData name="Abdalla Musmar" userId="2db3ecb730cf7ec3" providerId="LiveId" clId="{47D178B6-FEE2-4A67-8F84-49E9CBCF8A67}" dt="2018-01-26T07:29:21.406" v="5172" actId="20577"/>
        <pc:sldMkLst>
          <pc:docMk/>
          <pc:sldMk cId="2590753646" sldId="264"/>
        </pc:sldMkLst>
        <pc:spChg chg="mod">
          <ac:chgData name="Abdalla Musmar" userId="2db3ecb730cf7ec3" providerId="LiveId" clId="{47D178B6-FEE2-4A67-8F84-49E9CBCF8A67}" dt="2018-01-26T06:13:14.806" v="3987" actId="1076"/>
          <ac:spMkLst>
            <pc:docMk/>
            <pc:sldMk cId="2590753646" sldId="264"/>
            <ac:spMk id="2" creationId="{4146A9BC-065F-48AF-BB49-C010776544D2}"/>
          </ac:spMkLst>
        </pc:spChg>
        <pc:spChg chg="mod">
          <ac:chgData name="Abdalla Musmar" userId="2db3ecb730cf7ec3" providerId="LiveId" clId="{47D178B6-FEE2-4A67-8F84-49E9CBCF8A67}" dt="2018-01-26T07:29:21.406" v="5172" actId="20577"/>
          <ac:spMkLst>
            <pc:docMk/>
            <pc:sldMk cId="2590753646" sldId="264"/>
            <ac:spMk id="3" creationId="{1C73B794-D72F-4D87-B492-BA96A5E7BA99}"/>
          </ac:spMkLst>
        </pc:spChg>
      </pc:sldChg>
      <pc:sldChg chg="addSp modSp add">
        <pc:chgData name="Abdalla Musmar" userId="2db3ecb730cf7ec3" providerId="LiveId" clId="{47D178B6-FEE2-4A67-8F84-49E9CBCF8A67}" dt="2018-01-26T06:53:40.632" v="4723" actId="20577"/>
        <pc:sldMkLst>
          <pc:docMk/>
          <pc:sldMk cId="3211398377" sldId="265"/>
        </pc:sldMkLst>
        <pc:spChg chg="mod">
          <ac:chgData name="Abdalla Musmar" userId="2db3ecb730cf7ec3" providerId="LiveId" clId="{47D178B6-FEE2-4A67-8F84-49E9CBCF8A67}" dt="2018-01-26T06:19:13.635" v="4162" actId="1076"/>
          <ac:spMkLst>
            <pc:docMk/>
            <pc:sldMk cId="3211398377" sldId="265"/>
            <ac:spMk id="2" creationId="{8336E3EE-3909-4E0F-A228-96BD3A5D40D5}"/>
          </ac:spMkLst>
        </pc:spChg>
        <pc:spChg chg="mod">
          <ac:chgData name="Abdalla Musmar" userId="2db3ecb730cf7ec3" providerId="LiveId" clId="{47D178B6-FEE2-4A67-8F84-49E9CBCF8A67}" dt="2018-01-26T06:53:40.632" v="4723" actId="20577"/>
          <ac:spMkLst>
            <pc:docMk/>
            <pc:sldMk cId="3211398377" sldId="265"/>
            <ac:spMk id="3" creationId="{AB48852C-5382-421B-9B62-ACCBF333C515}"/>
          </ac:spMkLst>
        </pc:spChg>
        <pc:spChg chg="add mod">
          <ac:chgData name="Abdalla Musmar" userId="2db3ecb730cf7ec3" providerId="LiveId" clId="{47D178B6-FEE2-4A67-8F84-49E9CBCF8A67}" dt="2018-01-26T06:50:51.907" v="4641" actId="14100"/>
          <ac:spMkLst>
            <pc:docMk/>
            <pc:sldMk cId="3211398377" sldId="265"/>
            <ac:spMk id="5" creationId="{A393B844-669D-42E2-BA80-04140006A9E5}"/>
          </ac:spMkLst>
        </pc:spChg>
        <pc:picChg chg="add mod">
          <ac:chgData name="Abdalla Musmar" userId="2db3ecb730cf7ec3" providerId="LiveId" clId="{47D178B6-FEE2-4A67-8F84-49E9CBCF8A67}" dt="2018-01-26T06:50:21.766" v="4630" actId="1076"/>
          <ac:picMkLst>
            <pc:docMk/>
            <pc:sldMk cId="3211398377" sldId="265"/>
            <ac:picMk id="4" creationId="{931B432B-8E11-40C7-A554-FD5793C8B0EA}"/>
          </ac:picMkLst>
        </pc:picChg>
      </pc:sldChg>
      <pc:sldChg chg="addSp modSp add">
        <pc:chgData name="Abdalla Musmar" userId="2db3ecb730cf7ec3" providerId="LiveId" clId="{47D178B6-FEE2-4A67-8F84-49E9CBCF8A67}" dt="2018-01-26T07:29:37.446" v="5174" actId="14100"/>
        <pc:sldMkLst>
          <pc:docMk/>
          <pc:sldMk cId="1373376036" sldId="266"/>
        </pc:sldMkLst>
        <pc:spChg chg="mod">
          <ac:chgData name="Abdalla Musmar" userId="2db3ecb730cf7ec3" providerId="LiveId" clId="{47D178B6-FEE2-4A67-8F84-49E9CBCF8A67}" dt="2018-01-26T06:54:22.785" v="4742" actId="1076"/>
          <ac:spMkLst>
            <pc:docMk/>
            <pc:sldMk cId="1373376036" sldId="266"/>
            <ac:spMk id="2" creationId="{7B86FC1A-B6A0-4CA4-8A17-4B1E6D760B14}"/>
          </ac:spMkLst>
        </pc:spChg>
        <pc:spChg chg="mod">
          <ac:chgData name="Abdalla Musmar" userId="2db3ecb730cf7ec3" providerId="LiveId" clId="{47D178B6-FEE2-4A67-8F84-49E9CBCF8A67}" dt="2018-01-26T07:27:07.180" v="5153" actId="20577"/>
          <ac:spMkLst>
            <pc:docMk/>
            <pc:sldMk cId="1373376036" sldId="266"/>
            <ac:spMk id="3" creationId="{8A7ADD95-0F2B-4CD9-BEBC-88D5E41481D5}"/>
          </ac:spMkLst>
        </pc:spChg>
        <pc:picChg chg="add mod">
          <ac:chgData name="Abdalla Musmar" userId="2db3ecb730cf7ec3" providerId="LiveId" clId="{47D178B6-FEE2-4A67-8F84-49E9CBCF8A67}" dt="2018-01-26T07:29:37.446" v="5174" actId="14100"/>
          <ac:picMkLst>
            <pc:docMk/>
            <pc:sldMk cId="1373376036" sldId="266"/>
            <ac:picMk id="4" creationId="{FD76A443-7709-4127-B2F8-C5D794CCC70D}"/>
          </ac:picMkLst>
        </pc:picChg>
        <pc:picChg chg="add mod">
          <ac:chgData name="Abdalla Musmar" userId="2db3ecb730cf7ec3" providerId="LiveId" clId="{47D178B6-FEE2-4A67-8F84-49E9CBCF8A67}" dt="2018-01-26T07:26:54.424" v="5150" actId="1076"/>
          <ac:picMkLst>
            <pc:docMk/>
            <pc:sldMk cId="1373376036" sldId="266"/>
            <ac:picMk id="5" creationId="{51397C55-CB7D-4331-9DFD-D61EC2CAD9F6}"/>
          </ac:picMkLst>
        </pc:picChg>
        <pc:picChg chg="add mod">
          <ac:chgData name="Abdalla Musmar" userId="2db3ecb730cf7ec3" providerId="LiveId" clId="{47D178B6-FEE2-4A67-8F84-49E9CBCF8A67}" dt="2018-01-26T07:27:38.759" v="5157" actId="14100"/>
          <ac:picMkLst>
            <pc:docMk/>
            <pc:sldMk cId="1373376036" sldId="266"/>
            <ac:picMk id="6" creationId="{DB7D3F9D-81F6-4162-9CAF-C2AC26A374B7}"/>
          </ac:picMkLst>
        </pc:picChg>
      </pc:sldChg>
      <pc:sldChg chg="modSp add">
        <pc:chgData name="Abdalla Musmar" userId="2db3ecb730cf7ec3" providerId="LiveId" clId="{47D178B6-FEE2-4A67-8F84-49E9CBCF8A67}" dt="2018-01-26T07:38:07.973" v="5622" actId="20577"/>
        <pc:sldMkLst>
          <pc:docMk/>
          <pc:sldMk cId="690175634" sldId="267"/>
        </pc:sldMkLst>
        <pc:spChg chg="mod">
          <ac:chgData name="Abdalla Musmar" userId="2db3ecb730cf7ec3" providerId="LiveId" clId="{47D178B6-FEE2-4A67-8F84-49E9CBCF8A67}" dt="2018-01-26T07:31:07.205" v="5206" actId="20577"/>
          <ac:spMkLst>
            <pc:docMk/>
            <pc:sldMk cId="690175634" sldId="267"/>
            <ac:spMk id="2" creationId="{BEF33AEA-892E-4A69-9D5E-21E5FE66FB8F}"/>
          </ac:spMkLst>
        </pc:spChg>
        <pc:spChg chg="mod">
          <ac:chgData name="Abdalla Musmar" userId="2db3ecb730cf7ec3" providerId="LiveId" clId="{47D178B6-FEE2-4A67-8F84-49E9CBCF8A67}" dt="2018-01-26T07:38:07.973" v="5622" actId="20577"/>
          <ac:spMkLst>
            <pc:docMk/>
            <pc:sldMk cId="690175634" sldId="267"/>
            <ac:spMk id="3" creationId="{063AFA20-627F-43D8-A7E8-5EE192A513A3}"/>
          </ac:spMkLst>
        </pc:spChg>
      </pc:sldChg>
      <pc:sldChg chg="modSp add">
        <pc:chgData name="Abdalla Musmar" userId="2db3ecb730cf7ec3" providerId="LiveId" clId="{47D178B6-FEE2-4A67-8F84-49E9CBCF8A67}" dt="2018-01-26T07:42:18.592" v="5789" actId="20577"/>
        <pc:sldMkLst>
          <pc:docMk/>
          <pc:sldMk cId="259470794" sldId="268"/>
        </pc:sldMkLst>
        <pc:spChg chg="mod">
          <ac:chgData name="Abdalla Musmar" userId="2db3ecb730cf7ec3" providerId="LiveId" clId="{47D178B6-FEE2-4A67-8F84-49E9CBCF8A67}" dt="2018-01-26T07:39:43.681" v="5647" actId="20577"/>
          <ac:spMkLst>
            <pc:docMk/>
            <pc:sldMk cId="259470794" sldId="268"/>
            <ac:spMk id="2" creationId="{A8EB4B41-0849-4A86-8828-4D997B708319}"/>
          </ac:spMkLst>
        </pc:spChg>
        <pc:spChg chg="mod">
          <ac:chgData name="Abdalla Musmar" userId="2db3ecb730cf7ec3" providerId="LiveId" clId="{47D178B6-FEE2-4A67-8F84-49E9CBCF8A67}" dt="2018-01-26T07:42:18.592" v="5789" actId="20577"/>
          <ac:spMkLst>
            <pc:docMk/>
            <pc:sldMk cId="259470794" sldId="268"/>
            <ac:spMk id="3" creationId="{35651440-1D8A-4DD4-B29A-89C98B1F313E}"/>
          </ac:spMkLst>
        </pc:spChg>
      </pc:sldChg>
      <pc:sldChg chg="modSp add">
        <pc:chgData name="Abdalla Musmar" userId="2db3ecb730cf7ec3" providerId="LiveId" clId="{47D178B6-FEE2-4A67-8F84-49E9CBCF8A67}" dt="2018-01-26T07:42:53.173" v="5812" actId="20577"/>
        <pc:sldMkLst>
          <pc:docMk/>
          <pc:sldMk cId="2965341143" sldId="269"/>
        </pc:sldMkLst>
        <pc:spChg chg="mod">
          <ac:chgData name="Abdalla Musmar" userId="2db3ecb730cf7ec3" providerId="LiveId" clId="{47D178B6-FEE2-4A67-8F84-49E9CBCF8A67}" dt="2018-01-26T07:42:53.173" v="5812" actId="20577"/>
          <ac:spMkLst>
            <pc:docMk/>
            <pc:sldMk cId="2965341143" sldId="269"/>
            <ac:spMk id="2" creationId="{0E7E3908-42F7-44C0-ADB5-18C3FFB50335}"/>
          </ac:spMkLst>
        </pc:spChg>
      </pc:sldChg>
      <pc:sldChg chg="modSp add">
        <pc:chgData name="Abdalla Musmar" userId="2db3ecb730cf7ec3" providerId="LiveId" clId="{47D178B6-FEE2-4A67-8F84-49E9CBCF8A67}" dt="2018-01-26T07:43:06.310" v="5818" actId="14100"/>
        <pc:sldMkLst>
          <pc:docMk/>
          <pc:sldMk cId="785875713" sldId="270"/>
        </pc:sldMkLst>
        <pc:spChg chg="mod">
          <ac:chgData name="Abdalla Musmar" userId="2db3ecb730cf7ec3" providerId="LiveId" clId="{47D178B6-FEE2-4A67-8F84-49E9CBCF8A67}" dt="2018-01-26T07:43:06.310" v="5818" actId="14100"/>
          <ac:spMkLst>
            <pc:docMk/>
            <pc:sldMk cId="785875713" sldId="270"/>
            <ac:spMk id="2" creationId="{0E7E3908-42F7-44C0-ADB5-18C3FFB5033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C690-D65B-47B4-84EE-A0DB2F712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2FBD5-5AC7-4C78-BD9D-B35D740DE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9E3E5-EF54-4BAA-B2E2-F607D06D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3DA22-EF83-4045-A8B9-F5A1971E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483A7-C662-4854-80DE-7A2DE619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369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FA65-37E0-4C81-892C-E208DED1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F4FA5-B77A-4AF8-BC0A-965706368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B7DA0-A817-4A2C-B17B-82C4E3994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1F434-A80B-4834-9B51-91AB13CC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262F0-8CAC-413A-88B6-344587B0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9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E3BB5-ACCB-4605-89DB-E60EC1292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6B20E-9AFD-4943-9200-13041AB3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AB593-7054-4D3E-8C57-5A9E1964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9F2FF-7DFC-42DA-A494-CD301690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38F28-A83E-45B3-9ABE-080F87FD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2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C2A6-BA06-4990-8307-C3632E3E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D90A0-1FBA-476D-9995-E51ED3953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82842-B281-4C79-8BAD-617317B7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6D502-E47B-4189-877E-8D4CF11B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12B3-79FB-4A61-BE47-2BF83923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6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6304-3139-4133-898E-325E98922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5DA32-490B-4822-8285-F8D58D748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19DAE-7063-4822-97B0-BF942286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19DB-F34F-4AA3-B57B-C13FA07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E5565-DC7C-4AE2-ABEE-57DA8CB8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00E9-61C7-4FDB-A6D8-8722FE56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BE6B-E954-4683-9AD1-0122A9156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B709C-96C8-484C-96E3-2C2172F45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73F9A-6B22-4AEB-BB93-E7CF3B572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55BED-9CAA-4D11-A95A-45597FC4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04AEE-4F9B-4427-AB30-49EBFBE8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3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88A2-81AD-4C27-A200-13B153C8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A4F9D-B8DE-47F3-A2DC-3D73C95A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39DBE-4227-44E0-974B-B66FC72E8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50BB4-B43E-4314-9016-EB9B694BB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D5CDA-B2C9-4A06-B5BF-740A2980E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566BD-BC51-4845-92CF-5D10725A1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45888-A596-42BE-8B4C-01954AAF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1297C-BEA4-47F3-927D-1C84F9EF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8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610B-0C21-4DC4-AFA5-BBB8CD8D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54254-B724-4B96-A5F3-D1CACA62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E4D80-9CDD-43D2-919A-275E926C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AC3CF-C04F-45A8-922C-9F85FDCA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9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1D8BB-BE54-4D62-B40B-81A93008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C2EFC-DAB3-473A-9BD5-FA4C683D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9C03C-CDBC-4906-B065-65A956B4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2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8C8F-859C-4116-A9A3-1C09ACCCA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989BC-0677-4608-B67A-512320E81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893B6-AC14-4AD9-9853-5F43C4128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9BB69-68DA-414D-AD3B-C1D2386DC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C42EF-42D5-42CE-9B2E-A6EF327F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59F1A-BE96-4CDF-A2BF-212E4B91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6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14C50-C4BA-43B3-94FF-14703473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02371-D13E-410B-8A6A-64BE63576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AB7B2-CE06-480B-8581-A36ED24C7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765F1-17DB-4E5D-9EF7-7F8D631F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411E-CEB3-46C5-9F89-4CC887DA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E388F-E8DC-44F4-AE05-F4B227BE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8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E847B-7E71-46A3-8746-E5F6CEA1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1C50D-5CE6-461E-B6F4-1DE6AF8F3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B42EE-69AC-4F3B-982A-326D358A9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9C0FD-0416-4A10-B6EF-4A2747E37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9C90D-FADE-4D34-BCD7-9B3F5F7DE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0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s.brown.edu/~pff/papers/lsvm-pami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nc.edu/~wliu/papers/GoogLeNet.pdf" TargetMode="External"/><Relationship Id="rId2" Type="http://schemas.openxmlformats.org/officeDocument/2006/relationships/hyperlink" Target="http://machinelearninguru.com/computer_vision/basics/convolution/convolution_layer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13FC-4173-4D28-8DAC-0EEF9FDAD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026"/>
            <a:ext cx="9144000" cy="1135062"/>
          </a:xfrm>
        </p:spPr>
        <p:txBody>
          <a:bodyPr>
            <a:norm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22BE1-85D8-4815-913F-12CCCC642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9250" y="1362869"/>
            <a:ext cx="9144000" cy="474662"/>
          </a:xfrm>
        </p:spPr>
        <p:txBody>
          <a:bodyPr/>
          <a:lstStyle/>
          <a:p>
            <a:r>
              <a:rPr lang="en-US" dirty="0"/>
              <a:t>Abdallah Musmar</a:t>
            </a:r>
          </a:p>
        </p:txBody>
      </p:sp>
      <p:pic>
        <p:nvPicPr>
          <p:cNvPr id="1026" name="Picture 2" descr="https://cs.stanford.edu/people/karpathy/convnetjs/logo.png">
            <a:extLst>
              <a:ext uri="{FF2B5EF4-FFF2-40B4-BE49-F238E27FC236}">
                <a16:creationId xmlns:a16="http://schemas.microsoft.com/office/drawing/2014/main" id="{120F7FFB-EBFC-4541-AF46-E8417EC7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60" y="2088356"/>
            <a:ext cx="2629699" cy="293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kylinelabs.in/blog/images/tensorflow.jpg?width=500">
            <a:extLst>
              <a:ext uri="{FF2B5EF4-FFF2-40B4-BE49-F238E27FC236}">
                <a16:creationId xmlns:a16="http://schemas.microsoft.com/office/drawing/2014/main" id="{F1DCC8C1-CABD-4EE6-BAAC-97AA717E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784871"/>
            <a:ext cx="4584193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3.amazonaws.com/keras.io/img/keras-logo-2018-large-1200.png">
            <a:extLst>
              <a:ext uri="{FF2B5EF4-FFF2-40B4-BE49-F238E27FC236}">
                <a16:creationId xmlns:a16="http://schemas.microsoft.com/office/drawing/2014/main" id="{014F9B31-3C2F-44DF-AC2F-18283314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85" y="4364238"/>
            <a:ext cx="3043616" cy="88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i-programmer.info/images/stories/News/2017/Oct/A/tgheanosq.JPG">
            <a:extLst>
              <a:ext uri="{FF2B5EF4-FFF2-40B4-BE49-F238E27FC236}">
                <a16:creationId xmlns:a16="http://schemas.microsoft.com/office/drawing/2014/main" id="{917D3489-B364-423F-9A78-31E9BBBF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110" y="4660104"/>
            <a:ext cx="1997870" cy="19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paperspace.com/images/logos/ml/torch-logo.png">
            <a:extLst>
              <a:ext uri="{FF2B5EF4-FFF2-40B4-BE49-F238E27FC236}">
                <a16:creationId xmlns:a16="http://schemas.microsoft.com/office/drawing/2014/main" id="{C4F44EE5-A608-40AB-9DED-E1C4A343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90" y="5368925"/>
            <a:ext cx="3413178" cy="128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developer.nvidia.com/sites/default/files/akamai/cuda/images/deeplearning/caffe.png">
            <a:extLst>
              <a:ext uri="{FF2B5EF4-FFF2-40B4-BE49-F238E27FC236}">
                <a16:creationId xmlns:a16="http://schemas.microsoft.com/office/drawing/2014/main" id="{4779D5B9-4773-4292-A716-DBEFDB7C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" y="4237037"/>
            <a:ext cx="19050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cikit-learn.org/stable/_images/scikit-learn-logo-notext.png">
            <a:extLst>
              <a:ext uri="{FF2B5EF4-FFF2-40B4-BE49-F238E27FC236}">
                <a16:creationId xmlns:a16="http://schemas.microsoft.com/office/drawing/2014/main" id="{8DA9593B-44E3-4887-A7D5-92AA13701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018" y="5343524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8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D107-B1C7-4E12-91CA-3D560C52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63480"/>
          </a:xfrm>
        </p:spPr>
        <p:txBody>
          <a:bodyPr/>
          <a:lstStyle/>
          <a:p>
            <a:r>
              <a:rPr lang="en-US" dirty="0"/>
              <a:t>YOLO: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CF05-5CC5-4516-A2C3-5069AFC6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3480"/>
            <a:ext cx="12192000" cy="6094519"/>
          </a:xfrm>
        </p:spPr>
        <p:txBody>
          <a:bodyPr/>
          <a:lstStyle/>
          <a:p>
            <a:r>
              <a:rPr lang="en-US" dirty="0"/>
              <a:t>Steps: Resize, Run CNN, Threshold results</a:t>
            </a:r>
          </a:p>
          <a:p>
            <a:endParaRPr lang="en-US" dirty="0"/>
          </a:p>
          <a:p>
            <a:r>
              <a:rPr lang="en-US" dirty="0"/>
              <a:t>The Output Layer</a:t>
            </a:r>
          </a:p>
          <a:p>
            <a:pPr lvl="1"/>
            <a:r>
              <a:rPr lang="en-US" dirty="0"/>
              <a:t>Divide the image into a grid of SXS (S=7)</a:t>
            </a:r>
          </a:p>
          <a:p>
            <a:pPr lvl="1"/>
            <a:r>
              <a:rPr lang="en-US" dirty="0"/>
              <a:t>Each grid cell predicts B bounding boxes simultaneously (B=2)</a:t>
            </a:r>
          </a:p>
          <a:p>
            <a:pPr lvl="1"/>
            <a:r>
              <a:rPr lang="en-US" dirty="0"/>
              <a:t>There are C classes in the training dataset (C=20)</a:t>
            </a:r>
          </a:p>
          <a:p>
            <a:pPr lvl="1"/>
            <a:r>
              <a:rPr lang="en-US" dirty="0"/>
              <a:t>Output tensor dimensions are SXSX(B*5 + C) = 7X7X30</a:t>
            </a:r>
          </a:p>
          <a:p>
            <a:endParaRPr lang="en-US" dirty="0"/>
          </a:p>
          <a:p>
            <a:r>
              <a:rPr lang="en-US" dirty="0"/>
              <a:t>If the center of the object is in a grid cell, then that grid cell is responsible for detecting the object</a:t>
            </a:r>
          </a:p>
          <a:p>
            <a:pPr lvl="1"/>
            <a:r>
              <a:rPr lang="en-US" dirty="0"/>
              <a:t>For the final layer:</a:t>
            </a:r>
          </a:p>
          <a:p>
            <a:pPr lvl="2"/>
            <a:r>
              <a:rPr lang="en-US" dirty="0"/>
              <a:t>Width, height, and box coordinates are normalized</a:t>
            </a:r>
          </a:p>
          <a:p>
            <a:pPr lvl="2"/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2"/>
            <a:r>
              <a:rPr lang="en-US" dirty="0"/>
              <a:t>Optimize use SSE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2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922D7-4A95-4B1F-B70A-8661ABF6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5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A9BC-065F-48AF-BB49-C0107765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to do with all the data? PNAS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B794-D72F-4D87-B492-BA96A5E7B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42" y="1343818"/>
            <a:ext cx="11656380" cy="5216780"/>
          </a:xfrm>
        </p:spPr>
        <p:txBody>
          <a:bodyPr/>
          <a:lstStyle/>
          <a:p>
            <a:r>
              <a:rPr lang="en-US" dirty="0"/>
              <a:t>Socioeconomic studies might be facilitated by computational methods </a:t>
            </a:r>
          </a:p>
          <a:p>
            <a:endParaRPr lang="en-US" dirty="0"/>
          </a:p>
          <a:p>
            <a:r>
              <a:rPr lang="en-US" dirty="0"/>
              <a:t>US Census Bureau - American Community Survey ($250M/</a:t>
            </a:r>
            <a:r>
              <a:rPr lang="en-US" dirty="0" err="1"/>
              <a:t>yr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Automated data analysis may become a supplement </a:t>
            </a:r>
          </a:p>
          <a:p>
            <a:endParaRPr lang="en-US" dirty="0"/>
          </a:p>
          <a:p>
            <a:r>
              <a:rPr lang="en-US" dirty="0"/>
              <a:t>By estimating make/model/year of the cars, we can predict income/race/education/</a:t>
            </a:r>
            <a:r>
              <a:rPr lang="en-US" dirty="0" err="1"/>
              <a:t>voting_patterns</a:t>
            </a:r>
            <a:endParaRPr lang="en-US" dirty="0"/>
          </a:p>
          <a:p>
            <a:pPr lvl="1"/>
            <a:r>
              <a:rPr lang="en-US" dirty="0"/>
              <a:t>IF(Sedans&gt;Trucks) THEN 88% more chance of voting Democrat</a:t>
            </a:r>
          </a:p>
          <a:p>
            <a:endParaRPr lang="en-US" dirty="0"/>
          </a:p>
          <a:p>
            <a:r>
              <a:rPr lang="en-US" dirty="0"/>
              <a:t>Train model on few cities -&gt; create nationwide estimates</a:t>
            </a:r>
          </a:p>
        </p:txBody>
      </p:sp>
    </p:spTree>
    <p:extLst>
      <p:ext uri="{BB962C8B-B14F-4D97-AF65-F5344CB8AC3E}">
        <p14:creationId xmlns:p14="http://schemas.microsoft.com/office/powerpoint/2010/main" val="2590753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E3EE-3909-4E0F-A228-96BD3A5D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More on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8852C-5382-421B-9B62-ACCBF333C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41" y="1343818"/>
            <a:ext cx="11603114" cy="4781774"/>
          </a:xfrm>
        </p:spPr>
        <p:txBody>
          <a:bodyPr/>
          <a:lstStyle/>
          <a:p>
            <a:r>
              <a:rPr lang="en-US" dirty="0"/>
              <a:t>50 million images across 200 cities, 3068 zip codes</a:t>
            </a:r>
          </a:p>
          <a:p>
            <a:r>
              <a:rPr lang="en-US" dirty="0"/>
              <a:t>Cars = 2657 categories</a:t>
            </a:r>
          </a:p>
          <a:p>
            <a:pPr lvl="1"/>
            <a:r>
              <a:rPr lang="en-US" dirty="0"/>
              <a:t>almost all automobiles sold in the US since 1990</a:t>
            </a:r>
          </a:p>
          <a:p>
            <a:endParaRPr lang="en-US" dirty="0"/>
          </a:p>
          <a:p>
            <a:r>
              <a:rPr lang="en-US" dirty="0"/>
              <a:t>Object Recognition algorithm = Deformable Part Model (</a:t>
            </a:r>
            <a:r>
              <a:rPr lang="en-US" dirty="0">
                <a:hlinkClick r:id="rId2"/>
              </a:rPr>
              <a:t>DPM</a:t>
            </a:r>
            <a:r>
              <a:rPr lang="en-US" dirty="0"/>
              <a:t>)</a:t>
            </a:r>
          </a:p>
          <a:p>
            <a:r>
              <a:rPr lang="en-US" dirty="0"/>
              <a:t>Used </a:t>
            </a:r>
            <a:r>
              <a:rPr lang="en-US" dirty="0">
                <a:hlinkClick r:id="rId2"/>
              </a:rPr>
              <a:t>ImageNet Nips-2012 CNN paper</a:t>
            </a:r>
            <a:r>
              <a:rPr lang="en-US" dirty="0"/>
              <a:t> to develop the CNN</a:t>
            </a:r>
          </a:p>
          <a:p>
            <a:endParaRPr lang="en-US" dirty="0"/>
          </a:p>
          <a:p>
            <a:r>
              <a:rPr lang="en-US" dirty="0"/>
              <a:t>Training set -&gt; 35/200 cities, 15% zip codes, 12% voting precincts</a:t>
            </a:r>
          </a:p>
          <a:p>
            <a:r>
              <a:rPr lang="en-US" dirty="0"/>
              <a:t>Test set -&gt; the rest (I don’t feel comfortable about this percentage)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B432B-8E11-40C7-A554-FD5793C8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983" y="302341"/>
            <a:ext cx="3257550" cy="2849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93B844-669D-42E2-BA80-04140006A9E5}"/>
              </a:ext>
            </a:extLst>
          </p:cNvPr>
          <p:cNvSpPr txBox="1"/>
          <p:nvPr/>
        </p:nvSpPr>
        <p:spPr>
          <a:xfrm>
            <a:off x="10111666" y="127039"/>
            <a:ext cx="11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21139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FC1A-B6A0-4CA4-8A17-4B1E6D760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More on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DD95-0F2B-4CD9-BEBC-88D5E414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1343817"/>
            <a:ext cx="11656380" cy="5128003"/>
          </a:xfrm>
        </p:spPr>
        <p:txBody>
          <a:bodyPr/>
          <a:lstStyle/>
          <a:p>
            <a:r>
              <a:rPr lang="en-US" dirty="0"/>
              <a:t>Logistic Regression -&gt; estimate race &amp; education levels (binary??)</a:t>
            </a:r>
          </a:p>
          <a:p>
            <a:r>
              <a:rPr lang="en-US" dirty="0"/>
              <a:t>Ridge Regression -&gt; estimate income &amp; voter preferences </a:t>
            </a:r>
          </a:p>
          <a:p>
            <a:pPr lvl="1"/>
            <a:r>
              <a:rPr lang="en-US" dirty="0"/>
              <a:t>(no more unbiased estimator -&gt; </a:t>
            </a:r>
            <a:r>
              <a:rPr lang="el-GR" dirty="0"/>
              <a:t>β</a:t>
            </a:r>
            <a:r>
              <a:rPr lang="en-US" sz="1600" dirty="0"/>
              <a:t>ridge </a:t>
            </a:r>
            <a:r>
              <a:rPr lang="en-US" dirty="0"/>
              <a:t>chosen to min SS)</a:t>
            </a:r>
          </a:p>
          <a:p>
            <a:endParaRPr lang="en-US" dirty="0"/>
          </a:p>
          <a:p>
            <a:r>
              <a:rPr lang="en-US" dirty="0"/>
              <a:t>Associations</a:t>
            </a:r>
            <a:br>
              <a:rPr lang="en-US" dirty="0"/>
            </a:br>
            <a:r>
              <a:rPr lang="en-US" dirty="0"/>
              <a:t>(This is not me, research indicates these associations)</a:t>
            </a:r>
          </a:p>
          <a:p>
            <a:pPr lvl="1"/>
            <a:r>
              <a:rPr lang="en-US" dirty="0"/>
              <a:t>Chryslers/Buick -&gt; African Americans</a:t>
            </a:r>
          </a:p>
          <a:p>
            <a:pPr lvl="1"/>
            <a:r>
              <a:rPr lang="en-US" dirty="0"/>
              <a:t>Pick up trucks/VW -&gt; Caucasians</a:t>
            </a:r>
          </a:p>
          <a:p>
            <a:pPr lvl="1"/>
            <a:r>
              <a:rPr lang="en-US" dirty="0"/>
              <a:t>Hondas -&gt; Asians -&gt; Democrats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6A443-7709-4127-B2F8-C5D794CC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56" y="3193563"/>
            <a:ext cx="3136844" cy="1778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397C55-CB7D-4331-9DFD-D61EC2CA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5" y="5061043"/>
            <a:ext cx="3095625" cy="1778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D3F9D-81F6-4162-9CAF-C2AC26A3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795260"/>
            <a:ext cx="2959157" cy="20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76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3AEA-892E-4A69-9D5E-21E5FE6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FA20-627F-43D8-A7E8-5EE192A5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the test set (165 cities) with model estimates</a:t>
            </a:r>
          </a:p>
          <a:p>
            <a:pPr lvl="1"/>
            <a:r>
              <a:rPr lang="en-US" dirty="0"/>
              <a:t>Strong correlation between the results and ACS values</a:t>
            </a:r>
          </a:p>
          <a:p>
            <a:pPr lvl="1"/>
            <a:r>
              <a:rPr lang="en-US" dirty="0"/>
              <a:t>Example: accurately estimating race distributions in Seattle zip codes</a:t>
            </a:r>
          </a:p>
          <a:p>
            <a:endParaRPr lang="en-US" dirty="0"/>
          </a:p>
          <a:p>
            <a:r>
              <a:rPr lang="en-US" dirty="0"/>
              <a:t>For voter preference data, compare test set to 2008 election results city-by-city and precinct-by-precinct -&gt; strong correlation (r=0.57?)</a:t>
            </a:r>
          </a:p>
        </p:txBody>
      </p:sp>
    </p:spTree>
    <p:extLst>
      <p:ext uri="{BB962C8B-B14F-4D97-AF65-F5344CB8AC3E}">
        <p14:creationId xmlns:p14="http://schemas.microsoft.com/office/powerpoint/2010/main" val="690175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4B41-0849-4A86-8828-4D997B70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51440-1D8A-4DD4-B29A-89C98B1F3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 beyond vehicles</a:t>
            </a:r>
          </a:p>
          <a:p>
            <a:endParaRPr lang="en-US" dirty="0"/>
          </a:p>
          <a:p>
            <a:r>
              <a:rPr lang="en-US" dirty="0"/>
              <a:t>Incorporating global image features</a:t>
            </a:r>
          </a:p>
          <a:p>
            <a:endParaRPr lang="en-US" dirty="0"/>
          </a:p>
          <a:p>
            <a:r>
              <a:rPr lang="en-US" dirty="0"/>
              <a:t>Integrating other types of data: satellite images, social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7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3908-42F7-44C0-ADB5-18C3FFB5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1211"/>
            <a:ext cx="105156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65341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3908-42F7-44C0-ADB5-18C3FFB5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666" y="3755825"/>
            <a:ext cx="5445326" cy="1325563"/>
          </a:xfrm>
        </p:spPr>
        <p:txBody>
          <a:bodyPr/>
          <a:lstStyle/>
          <a:p>
            <a:r>
              <a:rPr lang="en-US" dirty="0"/>
              <a:t>Thank you!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7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CA825E-72AC-4408-B8CE-249C9008B69D}"/>
              </a:ext>
            </a:extLst>
          </p:cNvPr>
          <p:cNvSpPr txBox="1"/>
          <p:nvPr/>
        </p:nvSpPr>
        <p:spPr>
          <a:xfrm>
            <a:off x="337352" y="196788"/>
            <a:ext cx="97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F8503-E129-4DF4-9555-6117CA96A312}"/>
              </a:ext>
            </a:extLst>
          </p:cNvPr>
          <p:cNvSpPr txBox="1"/>
          <p:nvPr/>
        </p:nvSpPr>
        <p:spPr>
          <a:xfrm>
            <a:off x="10686352" y="233778"/>
            <a:ext cx="11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Ŷ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26AACA-7775-4444-9B83-23BA072F681F}"/>
              </a:ext>
            </a:extLst>
          </p:cNvPr>
          <p:cNvSpPr/>
          <p:nvPr/>
        </p:nvSpPr>
        <p:spPr>
          <a:xfrm>
            <a:off x="597025" y="838031"/>
            <a:ext cx="457200" cy="457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8D790-79D7-4E27-A101-96D00A5569D1}"/>
              </a:ext>
            </a:extLst>
          </p:cNvPr>
          <p:cNvSpPr/>
          <p:nvPr/>
        </p:nvSpPr>
        <p:spPr>
          <a:xfrm>
            <a:off x="597025" y="1611530"/>
            <a:ext cx="457200" cy="457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231148-263C-47F1-A0E6-D688CD0C5260}"/>
              </a:ext>
            </a:extLst>
          </p:cNvPr>
          <p:cNvSpPr/>
          <p:nvPr/>
        </p:nvSpPr>
        <p:spPr>
          <a:xfrm>
            <a:off x="597025" y="2385029"/>
            <a:ext cx="457200" cy="457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91C7B-4161-4F9F-A675-D3E7C6969E81}"/>
              </a:ext>
            </a:extLst>
          </p:cNvPr>
          <p:cNvSpPr txBox="1"/>
          <p:nvPr/>
        </p:nvSpPr>
        <p:spPr>
          <a:xfrm>
            <a:off x="597025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E7C8C6-A5D2-45D1-9130-7031D7039EBA}"/>
              </a:ext>
            </a:extLst>
          </p:cNvPr>
          <p:cNvSpPr/>
          <p:nvPr/>
        </p:nvSpPr>
        <p:spPr>
          <a:xfrm>
            <a:off x="597025" y="4572720"/>
            <a:ext cx="457200" cy="457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361C55-2213-495E-9C1D-6BD1615BF6AE}"/>
              </a:ext>
            </a:extLst>
          </p:cNvPr>
          <p:cNvSpPr/>
          <p:nvPr/>
        </p:nvSpPr>
        <p:spPr>
          <a:xfrm>
            <a:off x="597025" y="5346219"/>
            <a:ext cx="457200" cy="457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8BBFFC-27CF-433C-994E-6C1F3AF7BC21}"/>
              </a:ext>
            </a:extLst>
          </p:cNvPr>
          <p:cNvSpPr/>
          <p:nvPr/>
        </p:nvSpPr>
        <p:spPr>
          <a:xfrm>
            <a:off x="2249752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F926D8-F814-4A04-9FD5-B0934BBD6333}"/>
              </a:ext>
            </a:extLst>
          </p:cNvPr>
          <p:cNvSpPr/>
          <p:nvPr/>
        </p:nvSpPr>
        <p:spPr>
          <a:xfrm>
            <a:off x="2249752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1A9468-D8FC-4C8F-AD43-56B3069E6DD6}"/>
              </a:ext>
            </a:extLst>
          </p:cNvPr>
          <p:cNvSpPr/>
          <p:nvPr/>
        </p:nvSpPr>
        <p:spPr>
          <a:xfrm>
            <a:off x="2249752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9FF0D-FB43-4CCB-A9C8-27EC4BFE5CDD}"/>
              </a:ext>
            </a:extLst>
          </p:cNvPr>
          <p:cNvSpPr txBox="1"/>
          <p:nvPr/>
        </p:nvSpPr>
        <p:spPr>
          <a:xfrm>
            <a:off x="2249752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4438B7-E8A2-40DB-8E34-CF65FD5B6708}"/>
              </a:ext>
            </a:extLst>
          </p:cNvPr>
          <p:cNvSpPr/>
          <p:nvPr/>
        </p:nvSpPr>
        <p:spPr>
          <a:xfrm>
            <a:off x="2249752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B08DF7-6A72-45B4-A532-740C987108B4}"/>
              </a:ext>
            </a:extLst>
          </p:cNvPr>
          <p:cNvSpPr/>
          <p:nvPr/>
        </p:nvSpPr>
        <p:spPr>
          <a:xfrm>
            <a:off x="2249752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CFD0B4-649B-4285-9258-68469E1CEEDE}"/>
              </a:ext>
            </a:extLst>
          </p:cNvPr>
          <p:cNvSpPr/>
          <p:nvPr/>
        </p:nvSpPr>
        <p:spPr>
          <a:xfrm>
            <a:off x="3445279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10D3BD-B311-4672-AD0F-CE19FE4DE91B}"/>
              </a:ext>
            </a:extLst>
          </p:cNvPr>
          <p:cNvSpPr/>
          <p:nvPr/>
        </p:nvSpPr>
        <p:spPr>
          <a:xfrm>
            <a:off x="3445279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E9B8AA-AFA1-4673-8AB3-864B580A8866}"/>
              </a:ext>
            </a:extLst>
          </p:cNvPr>
          <p:cNvSpPr/>
          <p:nvPr/>
        </p:nvSpPr>
        <p:spPr>
          <a:xfrm>
            <a:off x="3445279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D9287D-9F4A-4AD7-B204-9033333F5EFA}"/>
              </a:ext>
            </a:extLst>
          </p:cNvPr>
          <p:cNvSpPr txBox="1"/>
          <p:nvPr/>
        </p:nvSpPr>
        <p:spPr>
          <a:xfrm>
            <a:off x="3445279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CA2B4E-AB68-4BA7-8A7E-86829C59E349}"/>
              </a:ext>
            </a:extLst>
          </p:cNvPr>
          <p:cNvSpPr/>
          <p:nvPr/>
        </p:nvSpPr>
        <p:spPr>
          <a:xfrm>
            <a:off x="3445279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06DC65-B1BF-4E5D-BC07-EC466D5EC806}"/>
              </a:ext>
            </a:extLst>
          </p:cNvPr>
          <p:cNvSpPr/>
          <p:nvPr/>
        </p:nvSpPr>
        <p:spPr>
          <a:xfrm>
            <a:off x="3445279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0D559E-06A2-4592-840C-33BAD9EC373A}"/>
              </a:ext>
            </a:extLst>
          </p:cNvPr>
          <p:cNvSpPr/>
          <p:nvPr/>
        </p:nvSpPr>
        <p:spPr>
          <a:xfrm>
            <a:off x="4640806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337BAF-0E38-4A89-8B7B-50620B696F10}"/>
              </a:ext>
            </a:extLst>
          </p:cNvPr>
          <p:cNvSpPr/>
          <p:nvPr/>
        </p:nvSpPr>
        <p:spPr>
          <a:xfrm>
            <a:off x="4640806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77643D-4100-4DB2-BA29-D2D7A9744765}"/>
              </a:ext>
            </a:extLst>
          </p:cNvPr>
          <p:cNvSpPr/>
          <p:nvPr/>
        </p:nvSpPr>
        <p:spPr>
          <a:xfrm>
            <a:off x="4640806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6453E-D74C-4E12-A61F-327D60841EF5}"/>
              </a:ext>
            </a:extLst>
          </p:cNvPr>
          <p:cNvSpPr txBox="1"/>
          <p:nvPr/>
        </p:nvSpPr>
        <p:spPr>
          <a:xfrm>
            <a:off x="4640806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45B0C99-F9B2-4725-BC88-9B7822E68319}"/>
              </a:ext>
            </a:extLst>
          </p:cNvPr>
          <p:cNvSpPr/>
          <p:nvPr/>
        </p:nvSpPr>
        <p:spPr>
          <a:xfrm>
            <a:off x="4640806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0CD416-589E-41A5-A5BF-8E5D8750FC56}"/>
              </a:ext>
            </a:extLst>
          </p:cNvPr>
          <p:cNvSpPr/>
          <p:nvPr/>
        </p:nvSpPr>
        <p:spPr>
          <a:xfrm>
            <a:off x="4640806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9BF955-946A-4831-8300-6ED7E9F45830}"/>
              </a:ext>
            </a:extLst>
          </p:cNvPr>
          <p:cNvSpPr txBox="1"/>
          <p:nvPr/>
        </p:nvSpPr>
        <p:spPr>
          <a:xfrm rot="5400000">
            <a:off x="5865181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E6FF68A-0EB4-49A9-A847-CA012C30E0F7}"/>
              </a:ext>
            </a:extLst>
          </p:cNvPr>
          <p:cNvSpPr/>
          <p:nvPr/>
        </p:nvSpPr>
        <p:spPr>
          <a:xfrm>
            <a:off x="6832109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0D5E5-CB75-4478-8FCB-431C9C4ADB2F}"/>
              </a:ext>
            </a:extLst>
          </p:cNvPr>
          <p:cNvSpPr/>
          <p:nvPr/>
        </p:nvSpPr>
        <p:spPr>
          <a:xfrm>
            <a:off x="6832109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D54A06-FC83-4139-8341-FA5B124BCAF2}"/>
              </a:ext>
            </a:extLst>
          </p:cNvPr>
          <p:cNvSpPr/>
          <p:nvPr/>
        </p:nvSpPr>
        <p:spPr>
          <a:xfrm>
            <a:off x="6832109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1EEAEE-0E64-4051-AA4A-9CB2A6305629}"/>
              </a:ext>
            </a:extLst>
          </p:cNvPr>
          <p:cNvSpPr txBox="1"/>
          <p:nvPr/>
        </p:nvSpPr>
        <p:spPr>
          <a:xfrm>
            <a:off x="6832109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8DC51E-A10D-48EC-AA84-AC47238AEE0F}"/>
              </a:ext>
            </a:extLst>
          </p:cNvPr>
          <p:cNvSpPr/>
          <p:nvPr/>
        </p:nvSpPr>
        <p:spPr>
          <a:xfrm>
            <a:off x="6832109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CE6F3D-19F6-40A6-B48C-4CA5991C6B2C}"/>
              </a:ext>
            </a:extLst>
          </p:cNvPr>
          <p:cNvSpPr/>
          <p:nvPr/>
        </p:nvSpPr>
        <p:spPr>
          <a:xfrm>
            <a:off x="6832109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F17E2CE-B8CA-407E-9F6E-0C07B9422949}"/>
              </a:ext>
            </a:extLst>
          </p:cNvPr>
          <p:cNvSpPr/>
          <p:nvPr/>
        </p:nvSpPr>
        <p:spPr>
          <a:xfrm>
            <a:off x="8027636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5A065C-6B04-4BFB-A7D4-7464A74DC262}"/>
              </a:ext>
            </a:extLst>
          </p:cNvPr>
          <p:cNvSpPr/>
          <p:nvPr/>
        </p:nvSpPr>
        <p:spPr>
          <a:xfrm>
            <a:off x="8027636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DC9DFDC-45AC-44FA-85BB-CE9AA7E74191}"/>
              </a:ext>
            </a:extLst>
          </p:cNvPr>
          <p:cNvSpPr/>
          <p:nvPr/>
        </p:nvSpPr>
        <p:spPr>
          <a:xfrm>
            <a:off x="8027636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7525C9-B8A5-4F70-8FE8-B6800168D24F}"/>
              </a:ext>
            </a:extLst>
          </p:cNvPr>
          <p:cNvSpPr txBox="1"/>
          <p:nvPr/>
        </p:nvSpPr>
        <p:spPr>
          <a:xfrm>
            <a:off x="8027636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2FC925C-A991-4EBF-8CD9-44F95F727910}"/>
              </a:ext>
            </a:extLst>
          </p:cNvPr>
          <p:cNvSpPr/>
          <p:nvPr/>
        </p:nvSpPr>
        <p:spPr>
          <a:xfrm>
            <a:off x="8027636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9F84965-0539-4FA1-9AA8-259F3A5743B8}"/>
              </a:ext>
            </a:extLst>
          </p:cNvPr>
          <p:cNvSpPr/>
          <p:nvPr/>
        </p:nvSpPr>
        <p:spPr>
          <a:xfrm>
            <a:off x="8027636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D8B41E1-BA8F-4EB5-AA15-AFDFF5B3640D}"/>
              </a:ext>
            </a:extLst>
          </p:cNvPr>
          <p:cNvSpPr/>
          <p:nvPr/>
        </p:nvSpPr>
        <p:spPr>
          <a:xfrm>
            <a:off x="9223163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BF976AB-54D9-4570-ABAC-CC7C2A33E2EE}"/>
              </a:ext>
            </a:extLst>
          </p:cNvPr>
          <p:cNvSpPr/>
          <p:nvPr/>
        </p:nvSpPr>
        <p:spPr>
          <a:xfrm>
            <a:off x="9223163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7A031A5-1F76-43DE-B7C8-28174FFBC84A}"/>
              </a:ext>
            </a:extLst>
          </p:cNvPr>
          <p:cNvSpPr/>
          <p:nvPr/>
        </p:nvSpPr>
        <p:spPr>
          <a:xfrm>
            <a:off x="9223163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8DABA6-3A57-47B2-BC0D-D82D62D4D537}"/>
              </a:ext>
            </a:extLst>
          </p:cNvPr>
          <p:cNvSpPr txBox="1"/>
          <p:nvPr/>
        </p:nvSpPr>
        <p:spPr>
          <a:xfrm>
            <a:off x="9223163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6B284BA-B314-4F5F-B16F-01F85E7C43CC}"/>
              </a:ext>
            </a:extLst>
          </p:cNvPr>
          <p:cNvSpPr/>
          <p:nvPr/>
        </p:nvSpPr>
        <p:spPr>
          <a:xfrm>
            <a:off x="9223163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2244556-AD49-4F4A-8D66-13232E75D78B}"/>
              </a:ext>
            </a:extLst>
          </p:cNvPr>
          <p:cNvSpPr/>
          <p:nvPr/>
        </p:nvSpPr>
        <p:spPr>
          <a:xfrm>
            <a:off x="9223163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949E653-F464-42F2-82A7-F3603B2AB5EE}"/>
              </a:ext>
            </a:extLst>
          </p:cNvPr>
          <p:cNvSpPr/>
          <p:nvPr/>
        </p:nvSpPr>
        <p:spPr>
          <a:xfrm>
            <a:off x="10878846" y="1959554"/>
            <a:ext cx="457200" cy="457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261402E-F4B8-458E-8495-0635B3F5FF8C}"/>
              </a:ext>
            </a:extLst>
          </p:cNvPr>
          <p:cNvSpPr/>
          <p:nvPr/>
        </p:nvSpPr>
        <p:spPr>
          <a:xfrm>
            <a:off x="10878846" y="2733053"/>
            <a:ext cx="457200" cy="457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47E58A-2DEF-47B7-9256-1AE336958FBE}"/>
              </a:ext>
            </a:extLst>
          </p:cNvPr>
          <p:cNvSpPr/>
          <p:nvPr/>
        </p:nvSpPr>
        <p:spPr>
          <a:xfrm>
            <a:off x="10878846" y="3506552"/>
            <a:ext cx="457200" cy="457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AE0D3B2-794E-4244-AE50-74745127DB90}"/>
              </a:ext>
            </a:extLst>
          </p:cNvPr>
          <p:cNvSpPr/>
          <p:nvPr/>
        </p:nvSpPr>
        <p:spPr>
          <a:xfrm>
            <a:off x="10878846" y="4280051"/>
            <a:ext cx="457200" cy="457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D0A1CC-8D58-488A-BD3C-8B2657D600C9}"/>
              </a:ext>
            </a:extLst>
          </p:cNvPr>
          <p:cNvCxnSpPr>
            <a:stCxn id="6" idx="6"/>
            <a:endCxn id="13" idx="2"/>
          </p:cNvCxnSpPr>
          <p:nvPr/>
        </p:nvCxnSpPr>
        <p:spPr>
          <a:xfrm>
            <a:off x="1054225" y="1066631"/>
            <a:ext cx="1195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475EC70-76CB-4619-8943-3D94A78F56F5}"/>
              </a:ext>
            </a:extLst>
          </p:cNvPr>
          <p:cNvCxnSpPr/>
          <p:nvPr/>
        </p:nvCxnSpPr>
        <p:spPr>
          <a:xfrm>
            <a:off x="1054225" y="1840468"/>
            <a:ext cx="1195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8027980-6A56-46EA-A82B-EFC18481737B}"/>
              </a:ext>
            </a:extLst>
          </p:cNvPr>
          <p:cNvCxnSpPr/>
          <p:nvPr/>
        </p:nvCxnSpPr>
        <p:spPr>
          <a:xfrm>
            <a:off x="1054225" y="2614305"/>
            <a:ext cx="1195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527D5C-A5BB-46E2-82F4-D4DD74DE4A3C}"/>
              </a:ext>
            </a:extLst>
          </p:cNvPr>
          <p:cNvCxnSpPr/>
          <p:nvPr/>
        </p:nvCxnSpPr>
        <p:spPr>
          <a:xfrm>
            <a:off x="1054225" y="4808569"/>
            <a:ext cx="1195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03C886-9E12-4FF0-99CA-B0F88271F0FE}"/>
              </a:ext>
            </a:extLst>
          </p:cNvPr>
          <p:cNvCxnSpPr/>
          <p:nvPr/>
        </p:nvCxnSpPr>
        <p:spPr>
          <a:xfrm>
            <a:off x="1054225" y="5609039"/>
            <a:ext cx="1195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07CA8C-F894-4844-A86F-EE56A5D61733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2706952" y="1066631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621BF46-2E09-4DBC-99DA-D6D5B8C29E65}"/>
              </a:ext>
            </a:extLst>
          </p:cNvPr>
          <p:cNvCxnSpPr>
            <a:cxnSpLocks/>
          </p:cNvCxnSpPr>
          <p:nvPr/>
        </p:nvCxnSpPr>
        <p:spPr>
          <a:xfrm>
            <a:off x="3902479" y="1066631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571EA5F-9EFA-40C7-AA92-7328681F85D1}"/>
              </a:ext>
            </a:extLst>
          </p:cNvPr>
          <p:cNvCxnSpPr>
            <a:cxnSpLocks/>
          </p:cNvCxnSpPr>
          <p:nvPr/>
        </p:nvCxnSpPr>
        <p:spPr>
          <a:xfrm>
            <a:off x="2706952" y="1825503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9A6CF9-AA40-4FCE-801F-9911A09B9703}"/>
              </a:ext>
            </a:extLst>
          </p:cNvPr>
          <p:cNvCxnSpPr>
            <a:cxnSpLocks/>
          </p:cNvCxnSpPr>
          <p:nvPr/>
        </p:nvCxnSpPr>
        <p:spPr>
          <a:xfrm>
            <a:off x="3902479" y="1825503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6CE992-C2FF-49A1-A106-013C14E9EF14}"/>
              </a:ext>
            </a:extLst>
          </p:cNvPr>
          <p:cNvCxnSpPr>
            <a:cxnSpLocks/>
          </p:cNvCxnSpPr>
          <p:nvPr/>
        </p:nvCxnSpPr>
        <p:spPr>
          <a:xfrm>
            <a:off x="2706952" y="2590462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C468475-AB4C-43AD-9603-12D5B1E40237}"/>
              </a:ext>
            </a:extLst>
          </p:cNvPr>
          <p:cNvCxnSpPr>
            <a:cxnSpLocks/>
          </p:cNvCxnSpPr>
          <p:nvPr/>
        </p:nvCxnSpPr>
        <p:spPr>
          <a:xfrm>
            <a:off x="3902479" y="2590462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867BE71-7BAF-4C08-B1A9-F8D9F6E15856}"/>
              </a:ext>
            </a:extLst>
          </p:cNvPr>
          <p:cNvCxnSpPr>
            <a:cxnSpLocks/>
          </p:cNvCxnSpPr>
          <p:nvPr/>
        </p:nvCxnSpPr>
        <p:spPr>
          <a:xfrm>
            <a:off x="2706952" y="480856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048730A-645D-47D8-9745-0D3E88A223F1}"/>
              </a:ext>
            </a:extLst>
          </p:cNvPr>
          <p:cNvCxnSpPr>
            <a:cxnSpLocks/>
          </p:cNvCxnSpPr>
          <p:nvPr/>
        </p:nvCxnSpPr>
        <p:spPr>
          <a:xfrm>
            <a:off x="3902479" y="480856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612C67-E126-4205-9237-BD2E3C8A4D9D}"/>
              </a:ext>
            </a:extLst>
          </p:cNvPr>
          <p:cNvCxnSpPr>
            <a:cxnSpLocks/>
          </p:cNvCxnSpPr>
          <p:nvPr/>
        </p:nvCxnSpPr>
        <p:spPr>
          <a:xfrm>
            <a:off x="2706952" y="560903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2577E13-8796-4738-9204-9EB5A5636848}"/>
              </a:ext>
            </a:extLst>
          </p:cNvPr>
          <p:cNvCxnSpPr>
            <a:cxnSpLocks/>
          </p:cNvCxnSpPr>
          <p:nvPr/>
        </p:nvCxnSpPr>
        <p:spPr>
          <a:xfrm>
            <a:off x="3902479" y="560903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EF7583-7872-4480-A511-34C3FB447D72}"/>
              </a:ext>
            </a:extLst>
          </p:cNvPr>
          <p:cNvCxnSpPr>
            <a:cxnSpLocks/>
          </p:cNvCxnSpPr>
          <p:nvPr/>
        </p:nvCxnSpPr>
        <p:spPr>
          <a:xfrm>
            <a:off x="7289309" y="1066631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CF4A2B-C1CF-493C-877E-C728813746C4}"/>
              </a:ext>
            </a:extLst>
          </p:cNvPr>
          <p:cNvCxnSpPr>
            <a:cxnSpLocks/>
          </p:cNvCxnSpPr>
          <p:nvPr/>
        </p:nvCxnSpPr>
        <p:spPr>
          <a:xfrm>
            <a:off x="8484836" y="1066631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2573506-E9FF-4A83-BB4E-4EBEE8272B0D}"/>
              </a:ext>
            </a:extLst>
          </p:cNvPr>
          <p:cNvCxnSpPr>
            <a:cxnSpLocks/>
          </p:cNvCxnSpPr>
          <p:nvPr/>
        </p:nvCxnSpPr>
        <p:spPr>
          <a:xfrm>
            <a:off x="7289309" y="1825503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6E0AEEC-A31B-4835-B662-E32ACC825256}"/>
              </a:ext>
            </a:extLst>
          </p:cNvPr>
          <p:cNvCxnSpPr>
            <a:cxnSpLocks/>
          </p:cNvCxnSpPr>
          <p:nvPr/>
        </p:nvCxnSpPr>
        <p:spPr>
          <a:xfrm>
            <a:off x="8484836" y="1825503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091BAB9-5885-46E5-B515-BB9A3BEB4DC6}"/>
              </a:ext>
            </a:extLst>
          </p:cNvPr>
          <p:cNvCxnSpPr>
            <a:cxnSpLocks/>
          </p:cNvCxnSpPr>
          <p:nvPr/>
        </p:nvCxnSpPr>
        <p:spPr>
          <a:xfrm>
            <a:off x="7289309" y="2590462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CD862E-B7F7-4657-A148-C1515B2FC3C4}"/>
              </a:ext>
            </a:extLst>
          </p:cNvPr>
          <p:cNvCxnSpPr>
            <a:cxnSpLocks/>
          </p:cNvCxnSpPr>
          <p:nvPr/>
        </p:nvCxnSpPr>
        <p:spPr>
          <a:xfrm>
            <a:off x="8484836" y="2590462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E771A7C-59E6-4A79-9A01-82512814D58B}"/>
              </a:ext>
            </a:extLst>
          </p:cNvPr>
          <p:cNvCxnSpPr>
            <a:cxnSpLocks/>
          </p:cNvCxnSpPr>
          <p:nvPr/>
        </p:nvCxnSpPr>
        <p:spPr>
          <a:xfrm>
            <a:off x="7289309" y="480856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C6C508-413D-45C3-9942-F779F799CCBF}"/>
              </a:ext>
            </a:extLst>
          </p:cNvPr>
          <p:cNvCxnSpPr>
            <a:cxnSpLocks/>
          </p:cNvCxnSpPr>
          <p:nvPr/>
        </p:nvCxnSpPr>
        <p:spPr>
          <a:xfrm>
            <a:off x="8484836" y="480856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5EC3366-287B-4B17-8791-9F58A1428E88}"/>
              </a:ext>
            </a:extLst>
          </p:cNvPr>
          <p:cNvCxnSpPr>
            <a:cxnSpLocks/>
          </p:cNvCxnSpPr>
          <p:nvPr/>
        </p:nvCxnSpPr>
        <p:spPr>
          <a:xfrm>
            <a:off x="7289309" y="560903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C8E218-46CB-4B51-9C98-5FEC348B3436}"/>
              </a:ext>
            </a:extLst>
          </p:cNvPr>
          <p:cNvCxnSpPr>
            <a:cxnSpLocks/>
          </p:cNvCxnSpPr>
          <p:nvPr/>
        </p:nvCxnSpPr>
        <p:spPr>
          <a:xfrm>
            <a:off x="8484836" y="560903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DC23601-27E9-481E-B974-2C6F18012E65}"/>
              </a:ext>
            </a:extLst>
          </p:cNvPr>
          <p:cNvSpPr txBox="1"/>
          <p:nvPr/>
        </p:nvSpPr>
        <p:spPr>
          <a:xfrm rot="5400000">
            <a:off x="5865181" y="4517455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4BFC8EE-A7EA-43F3-B74C-7F226ABBA161}"/>
              </a:ext>
            </a:extLst>
          </p:cNvPr>
          <p:cNvSpPr txBox="1"/>
          <p:nvPr/>
        </p:nvSpPr>
        <p:spPr>
          <a:xfrm rot="5400000">
            <a:off x="5858902" y="1239966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5BB4640-5DF4-4491-BCA8-82B0E532DBB2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1054225" y="1066631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42E7F3-020F-4AE7-B2D8-FACE98DA7DC3}"/>
              </a:ext>
            </a:extLst>
          </p:cNvPr>
          <p:cNvCxnSpPr>
            <a:cxnSpLocks/>
          </p:cNvCxnSpPr>
          <p:nvPr/>
        </p:nvCxnSpPr>
        <p:spPr>
          <a:xfrm>
            <a:off x="1051269" y="1835925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3512048-FE61-4198-A244-051D60D7180A}"/>
              </a:ext>
            </a:extLst>
          </p:cNvPr>
          <p:cNvCxnSpPr>
            <a:cxnSpLocks/>
          </p:cNvCxnSpPr>
          <p:nvPr/>
        </p:nvCxnSpPr>
        <p:spPr>
          <a:xfrm>
            <a:off x="1051268" y="4822055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48897F0-6DC1-4685-A6FB-58328DE92084}"/>
              </a:ext>
            </a:extLst>
          </p:cNvPr>
          <p:cNvCxnSpPr>
            <a:cxnSpLocks/>
          </p:cNvCxnSpPr>
          <p:nvPr/>
        </p:nvCxnSpPr>
        <p:spPr>
          <a:xfrm>
            <a:off x="3915893" y="1830324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F7CC632-31FE-47B5-BDE5-FE49FBFE4683}"/>
              </a:ext>
            </a:extLst>
          </p:cNvPr>
          <p:cNvCxnSpPr>
            <a:cxnSpLocks/>
          </p:cNvCxnSpPr>
          <p:nvPr/>
        </p:nvCxnSpPr>
        <p:spPr>
          <a:xfrm>
            <a:off x="8498250" y="1840806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166180B-2E8A-442E-9D39-C9D340731096}"/>
              </a:ext>
            </a:extLst>
          </p:cNvPr>
          <p:cNvCxnSpPr>
            <a:cxnSpLocks/>
          </p:cNvCxnSpPr>
          <p:nvPr/>
        </p:nvCxnSpPr>
        <p:spPr>
          <a:xfrm>
            <a:off x="2708387" y="4831861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AABA9D8-E6D9-479D-BAD6-D9AD93ED5F87}"/>
              </a:ext>
            </a:extLst>
          </p:cNvPr>
          <p:cNvCxnSpPr>
            <a:cxnSpLocks/>
          </p:cNvCxnSpPr>
          <p:nvPr/>
        </p:nvCxnSpPr>
        <p:spPr>
          <a:xfrm>
            <a:off x="7289309" y="4809662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8AEAEA5-B6D1-49EE-8B0F-B4751159184D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1054225" y="1066631"/>
            <a:ext cx="11955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3DBA0EC-4DF2-4F2D-B1AA-73E3CD5CA6F8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1054225" y="1066631"/>
            <a:ext cx="11955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CD73100-24F8-441A-A651-ED5C7F8C323A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1054225" y="1066631"/>
            <a:ext cx="11955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A186C82-A7AA-4C86-B609-C72DED06341C}"/>
              </a:ext>
            </a:extLst>
          </p:cNvPr>
          <p:cNvCxnSpPr>
            <a:cxnSpLocks/>
            <a:stCxn id="7" idx="6"/>
            <a:endCxn id="17" idx="2"/>
          </p:cNvCxnSpPr>
          <p:nvPr/>
        </p:nvCxnSpPr>
        <p:spPr>
          <a:xfrm>
            <a:off x="1054225" y="1840130"/>
            <a:ext cx="11955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ED05882-38EE-440C-9692-D2AE120141FD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1054225" y="1840130"/>
            <a:ext cx="11955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FF8708-C465-41E9-AFBF-113189D35D9E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054225" y="2613629"/>
            <a:ext cx="11955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F29B583-F9CA-4A79-ABC9-6140460BC7A9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1054225" y="2613629"/>
            <a:ext cx="11955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C287376-7638-4399-B4D9-DD3B8F66967C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1054225" y="1066631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AFECF61-B175-4627-9A56-DB8401C416A7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1054225" y="1840130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AB56EB9-29C1-4187-B41C-27483AF52978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1054225" y="1066631"/>
            <a:ext cx="11955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5EC2D8E-79BB-4708-8A28-664763661F76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1054225" y="2613629"/>
            <a:ext cx="11955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EB107AD-E81C-43B9-8213-2C7CDB7A39B6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1054225" y="1840130"/>
            <a:ext cx="11955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F1FCAFF-3591-45EC-AD60-6C00D8BCF47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54225" y="1066631"/>
            <a:ext cx="11955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D25DA02-5B58-4CDE-A9A1-96B4F1804C9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 flipV="1">
            <a:off x="1054225" y="4801320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524F1D6-06E5-41A1-A8DB-DBACC48331AF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1054225" y="2613629"/>
            <a:ext cx="11955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9C83359-21C9-4A6D-A4CE-70C407C653F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1054225" y="1066631"/>
            <a:ext cx="11955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30BD012-2F0A-422F-9241-D1C7EF0E16D8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1054225" y="1840130"/>
            <a:ext cx="11955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775F36E-6FE3-4BFC-A768-D80AAE988BE7}"/>
              </a:ext>
            </a:extLst>
          </p:cNvPr>
          <p:cNvCxnSpPr>
            <a:cxnSpLocks/>
          </p:cNvCxnSpPr>
          <p:nvPr/>
        </p:nvCxnSpPr>
        <p:spPr>
          <a:xfrm flipV="1">
            <a:off x="3902478" y="1043340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4102FDF-AAC4-4A1C-B11C-242607461A65}"/>
              </a:ext>
            </a:extLst>
          </p:cNvPr>
          <p:cNvCxnSpPr>
            <a:cxnSpLocks/>
          </p:cNvCxnSpPr>
          <p:nvPr/>
        </p:nvCxnSpPr>
        <p:spPr>
          <a:xfrm flipV="1">
            <a:off x="7289309" y="1825166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5CCCA829-3DB0-4621-8147-0B9F949C57DD}"/>
              </a:ext>
            </a:extLst>
          </p:cNvPr>
          <p:cNvCxnSpPr>
            <a:cxnSpLocks/>
          </p:cNvCxnSpPr>
          <p:nvPr/>
        </p:nvCxnSpPr>
        <p:spPr>
          <a:xfrm flipV="1">
            <a:off x="8501026" y="1045369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B5245D8-7CAB-4016-87D4-857F02F33E6C}"/>
              </a:ext>
            </a:extLst>
          </p:cNvPr>
          <p:cNvCxnSpPr>
            <a:cxnSpLocks/>
          </p:cNvCxnSpPr>
          <p:nvPr/>
        </p:nvCxnSpPr>
        <p:spPr>
          <a:xfrm flipV="1">
            <a:off x="2701038" y="4819894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A5B1DC7-FEDF-4602-884E-DB2F2F158011}"/>
              </a:ext>
            </a:extLst>
          </p:cNvPr>
          <p:cNvCxnSpPr>
            <a:cxnSpLocks/>
          </p:cNvCxnSpPr>
          <p:nvPr/>
        </p:nvCxnSpPr>
        <p:spPr>
          <a:xfrm flipV="1">
            <a:off x="3915892" y="4819894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2536B87-ABDE-434A-80BC-917D7FD94F99}"/>
              </a:ext>
            </a:extLst>
          </p:cNvPr>
          <p:cNvCxnSpPr>
            <a:cxnSpLocks/>
          </p:cNvCxnSpPr>
          <p:nvPr/>
        </p:nvCxnSpPr>
        <p:spPr>
          <a:xfrm flipV="1">
            <a:off x="7299709" y="4859720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34252FA-7B95-4C6B-B1E6-C3804917CD3E}"/>
              </a:ext>
            </a:extLst>
          </p:cNvPr>
          <p:cNvCxnSpPr>
            <a:cxnSpLocks/>
          </p:cNvCxnSpPr>
          <p:nvPr/>
        </p:nvCxnSpPr>
        <p:spPr>
          <a:xfrm flipV="1">
            <a:off x="8514563" y="4859720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CEFF023E-39B7-4D5F-9F6D-5A18F011806B}"/>
              </a:ext>
            </a:extLst>
          </p:cNvPr>
          <p:cNvCxnSpPr>
            <a:cxnSpLocks/>
          </p:cNvCxnSpPr>
          <p:nvPr/>
        </p:nvCxnSpPr>
        <p:spPr>
          <a:xfrm>
            <a:off x="3898715" y="4819893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4F4F27-A809-4C2F-BF45-3F304A122896}"/>
              </a:ext>
            </a:extLst>
          </p:cNvPr>
          <p:cNvCxnSpPr>
            <a:cxnSpLocks/>
          </p:cNvCxnSpPr>
          <p:nvPr/>
        </p:nvCxnSpPr>
        <p:spPr>
          <a:xfrm>
            <a:off x="8510767" y="4819893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AB98565-F98C-45DF-B72D-E200EDE46D94}"/>
              </a:ext>
            </a:extLst>
          </p:cNvPr>
          <p:cNvCxnSpPr>
            <a:cxnSpLocks/>
          </p:cNvCxnSpPr>
          <p:nvPr/>
        </p:nvCxnSpPr>
        <p:spPr>
          <a:xfrm>
            <a:off x="2710749" y="1066631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96C573D-FAE4-4743-A650-34E63EE1516A}"/>
              </a:ext>
            </a:extLst>
          </p:cNvPr>
          <p:cNvCxnSpPr>
            <a:cxnSpLocks/>
          </p:cNvCxnSpPr>
          <p:nvPr/>
        </p:nvCxnSpPr>
        <p:spPr>
          <a:xfrm>
            <a:off x="3901077" y="1054663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1CFDD87-46E9-4FEE-BC1E-5A9989B7AE66}"/>
              </a:ext>
            </a:extLst>
          </p:cNvPr>
          <p:cNvCxnSpPr>
            <a:cxnSpLocks/>
          </p:cNvCxnSpPr>
          <p:nvPr/>
        </p:nvCxnSpPr>
        <p:spPr>
          <a:xfrm>
            <a:off x="7307922" y="1068891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E6DBCC3-3EB9-49D4-B0DA-F8FEB577A516}"/>
              </a:ext>
            </a:extLst>
          </p:cNvPr>
          <p:cNvCxnSpPr>
            <a:cxnSpLocks/>
          </p:cNvCxnSpPr>
          <p:nvPr/>
        </p:nvCxnSpPr>
        <p:spPr>
          <a:xfrm>
            <a:off x="8498250" y="1056923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DE93B07-22E5-44DC-AFAF-17C92B3B346E}"/>
              </a:ext>
            </a:extLst>
          </p:cNvPr>
          <p:cNvCxnSpPr>
            <a:cxnSpLocks/>
          </p:cNvCxnSpPr>
          <p:nvPr/>
        </p:nvCxnSpPr>
        <p:spPr>
          <a:xfrm flipV="1">
            <a:off x="7272709" y="1079377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8E82D4A-FAB3-4248-8FD3-C856323E0A10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2706952" y="1840130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ABD4ACC-BC70-44AD-842F-AD0262874A48}"/>
              </a:ext>
            </a:extLst>
          </p:cNvPr>
          <p:cNvCxnSpPr>
            <a:cxnSpLocks/>
          </p:cNvCxnSpPr>
          <p:nvPr/>
        </p:nvCxnSpPr>
        <p:spPr>
          <a:xfrm flipV="1">
            <a:off x="2719784" y="1063649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E77A87B-B2E9-4C14-86C7-809341A22450}"/>
              </a:ext>
            </a:extLst>
          </p:cNvPr>
          <p:cNvCxnSpPr>
            <a:cxnSpLocks/>
          </p:cNvCxnSpPr>
          <p:nvPr/>
        </p:nvCxnSpPr>
        <p:spPr>
          <a:xfrm>
            <a:off x="2710516" y="1834298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84DFC35-9320-43A1-866B-31C1D410012A}"/>
              </a:ext>
            </a:extLst>
          </p:cNvPr>
          <p:cNvCxnSpPr>
            <a:cxnSpLocks/>
          </p:cNvCxnSpPr>
          <p:nvPr/>
        </p:nvCxnSpPr>
        <p:spPr>
          <a:xfrm flipV="1">
            <a:off x="3918021" y="1822331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AC6F02E-CCE5-48E6-A75A-505AB065C7CC}"/>
              </a:ext>
            </a:extLst>
          </p:cNvPr>
          <p:cNvCxnSpPr>
            <a:cxnSpLocks/>
          </p:cNvCxnSpPr>
          <p:nvPr/>
        </p:nvCxnSpPr>
        <p:spPr>
          <a:xfrm>
            <a:off x="7290745" y="1823396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80AFECA5-CC2C-4764-A88E-EE3774C7E6E7}"/>
              </a:ext>
            </a:extLst>
          </p:cNvPr>
          <p:cNvCxnSpPr>
            <a:cxnSpLocks/>
          </p:cNvCxnSpPr>
          <p:nvPr/>
        </p:nvCxnSpPr>
        <p:spPr>
          <a:xfrm flipV="1">
            <a:off x="8498250" y="1811429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84AF5D6F-DD78-4065-96BE-266F4A4CFBB2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>
            <a:off x="2706952" y="1066631"/>
            <a:ext cx="7383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F3DB542E-791E-4AC2-992F-5AF7B133874D}"/>
              </a:ext>
            </a:extLst>
          </p:cNvPr>
          <p:cNvCxnSpPr>
            <a:cxnSpLocks/>
          </p:cNvCxnSpPr>
          <p:nvPr/>
        </p:nvCxnSpPr>
        <p:spPr>
          <a:xfrm>
            <a:off x="3906312" y="1060066"/>
            <a:ext cx="7383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F82114F7-A885-4CB8-B27B-0EACC532A9D2}"/>
              </a:ext>
            </a:extLst>
          </p:cNvPr>
          <p:cNvCxnSpPr>
            <a:cxnSpLocks/>
          </p:cNvCxnSpPr>
          <p:nvPr/>
        </p:nvCxnSpPr>
        <p:spPr>
          <a:xfrm>
            <a:off x="7290620" y="1112982"/>
            <a:ext cx="7383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2420722B-BBF4-4B1C-AE34-76FFFF852B18}"/>
              </a:ext>
            </a:extLst>
          </p:cNvPr>
          <p:cNvCxnSpPr>
            <a:cxnSpLocks/>
          </p:cNvCxnSpPr>
          <p:nvPr/>
        </p:nvCxnSpPr>
        <p:spPr>
          <a:xfrm>
            <a:off x="8489980" y="1106417"/>
            <a:ext cx="7383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C7CCF46-B54E-44EE-BED7-7495D19421E7}"/>
              </a:ext>
            </a:extLst>
          </p:cNvPr>
          <p:cNvCxnSpPr>
            <a:cxnSpLocks/>
            <a:stCxn id="13" idx="6"/>
            <a:endCxn id="23" idx="2"/>
          </p:cNvCxnSpPr>
          <p:nvPr/>
        </p:nvCxnSpPr>
        <p:spPr>
          <a:xfrm>
            <a:off x="2706952" y="1066631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0A50C06-8C9C-40CD-935F-11DA304E7872}"/>
              </a:ext>
            </a:extLst>
          </p:cNvPr>
          <p:cNvCxnSpPr>
            <a:cxnSpLocks/>
          </p:cNvCxnSpPr>
          <p:nvPr/>
        </p:nvCxnSpPr>
        <p:spPr>
          <a:xfrm>
            <a:off x="3915267" y="1085203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A00250E-3BE0-42CB-8F0E-E3CC6CC2ACFE}"/>
              </a:ext>
            </a:extLst>
          </p:cNvPr>
          <p:cNvCxnSpPr>
            <a:cxnSpLocks/>
          </p:cNvCxnSpPr>
          <p:nvPr/>
        </p:nvCxnSpPr>
        <p:spPr>
          <a:xfrm>
            <a:off x="7289434" y="1087366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76D5406-785D-44E6-8765-75535E1AE80B}"/>
              </a:ext>
            </a:extLst>
          </p:cNvPr>
          <p:cNvCxnSpPr>
            <a:cxnSpLocks/>
          </p:cNvCxnSpPr>
          <p:nvPr/>
        </p:nvCxnSpPr>
        <p:spPr>
          <a:xfrm>
            <a:off x="8497749" y="1105938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896063C-0920-4A9D-931F-DE2FB79F790F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2706952" y="1066631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089A43E-AFB0-4835-8875-95BE868BBCC9}"/>
              </a:ext>
            </a:extLst>
          </p:cNvPr>
          <p:cNvCxnSpPr>
            <a:cxnSpLocks/>
          </p:cNvCxnSpPr>
          <p:nvPr/>
        </p:nvCxnSpPr>
        <p:spPr>
          <a:xfrm>
            <a:off x="3897223" y="1066631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3F2D030-AF8E-4FA2-921D-ACA2D21321A3}"/>
              </a:ext>
            </a:extLst>
          </p:cNvPr>
          <p:cNvCxnSpPr>
            <a:cxnSpLocks/>
          </p:cNvCxnSpPr>
          <p:nvPr/>
        </p:nvCxnSpPr>
        <p:spPr>
          <a:xfrm>
            <a:off x="7297078" y="1094384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B68B0BF-DA45-4BC3-A90A-4CE15E1BDA15}"/>
              </a:ext>
            </a:extLst>
          </p:cNvPr>
          <p:cNvCxnSpPr>
            <a:cxnSpLocks/>
          </p:cNvCxnSpPr>
          <p:nvPr/>
        </p:nvCxnSpPr>
        <p:spPr>
          <a:xfrm>
            <a:off x="8487349" y="1094384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023F862-52F4-4402-96A0-1E16B3C59A5F}"/>
              </a:ext>
            </a:extLst>
          </p:cNvPr>
          <p:cNvCxnSpPr>
            <a:cxnSpLocks/>
            <a:stCxn id="14" idx="6"/>
            <a:endCxn id="23" idx="2"/>
          </p:cNvCxnSpPr>
          <p:nvPr/>
        </p:nvCxnSpPr>
        <p:spPr>
          <a:xfrm>
            <a:off x="2706952" y="1840130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C8086C4-6425-4733-B8AC-51C77899E88C}"/>
              </a:ext>
            </a:extLst>
          </p:cNvPr>
          <p:cNvCxnSpPr>
            <a:cxnSpLocks/>
          </p:cNvCxnSpPr>
          <p:nvPr/>
        </p:nvCxnSpPr>
        <p:spPr>
          <a:xfrm>
            <a:off x="3916038" y="1841589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0A66034-440F-44D9-BE56-D59812E7F2DC}"/>
              </a:ext>
            </a:extLst>
          </p:cNvPr>
          <p:cNvCxnSpPr>
            <a:cxnSpLocks/>
          </p:cNvCxnSpPr>
          <p:nvPr/>
        </p:nvCxnSpPr>
        <p:spPr>
          <a:xfrm>
            <a:off x="7305909" y="1832825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18D51C7E-348C-4B15-8D9C-67E20788DB8C}"/>
              </a:ext>
            </a:extLst>
          </p:cNvPr>
          <p:cNvCxnSpPr>
            <a:cxnSpLocks/>
          </p:cNvCxnSpPr>
          <p:nvPr/>
        </p:nvCxnSpPr>
        <p:spPr>
          <a:xfrm>
            <a:off x="8514995" y="1834284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02517B11-4964-4C73-A2DA-3F8A43ED068B}"/>
              </a:ext>
            </a:extLst>
          </p:cNvPr>
          <p:cNvCxnSpPr>
            <a:cxnSpLocks/>
          </p:cNvCxnSpPr>
          <p:nvPr/>
        </p:nvCxnSpPr>
        <p:spPr>
          <a:xfrm>
            <a:off x="2699686" y="2614269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7C1AF516-E17F-4A1B-8394-C57C2BE3E9A2}"/>
              </a:ext>
            </a:extLst>
          </p:cNvPr>
          <p:cNvCxnSpPr>
            <a:cxnSpLocks/>
          </p:cNvCxnSpPr>
          <p:nvPr/>
        </p:nvCxnSpPr>
        <p:spPr>
          <a:xfrm>
            <a:off x="3908772" y="2615728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320E713-4825-4F67-8FE1-895C7C82A24F}"/>
              </a:ext>
            </a:extLst>
          </p:cNvPr>
          <p:cNvCxnSpPr>
            <a:cxnSpLocks/>
          </p:cNvCxnSpPr>
          <p:nvPr/>
        </p:nvCxnSpPr>
        <p:spPr>
          <a:xfrm>
            <a:off x="7298517" y="2604801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37B5013C-0DB5-4228-ACCE-4F6F9E143AAD}"/>
              </a:ext>
            </a:extLst>
          </p:cNvPr>
          <p:cNvCxnSpPr>
            <a:cxnSpLocks/>
          </p:cNvCxnSpPr>
          <p:nvPr/>
        </p:nvCxnSpPr>
        <p:spPr>
          <a:xfrm>
            <a:off x="8507603" y="2606260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D4C6A23-B6BF-4500-9D00-3E76D93F76B1}"/>
              </a:ext>
            </a:extLst>
          </p:cNvPr>
          <p:cNvCxnSpPr>
            <a:cxnSpLocks/>
            <a:stCxn id="14" idx="6"/>
            <a:endCxn id="24" idx="2"/>
          </p:cNvCxnSpPr>
          <p:nvPr/>
        </p:nvCxnSpPr>
        <p:spPr>
          <a:xfrm>
            <a:off x="2706952" y="1840130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505129A9-A57B-4C6E-8540-AFBF0A104818}"/>
              </a:ext>
            </a:extLst>
          </p:cNvPr>
          <p:cNvCxnSpPr>
            <a:cxnSpLocks/>
          </p:cNvCxnSpPr>
          <p:nvPr/>
        </p:nvCxnSpPr>
        <p:spPr>
          <a:xfrm>
            <a:off x="3915122" y="1840129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EC94630-D80E-4D01-97C2-AEE15E5AFC6D}"/>
              </a:ext>
            </a:extLst>
          </p:cNvPr>
          <p:cNvCxnSpPr>
            <a:cxnSpLocks/>
          </p:cNvCxnSpPr>
          <p:nvPr/>
        </p:nvCxnSpPr>
        <p:spPr>
          <a:xfrm>
            <a:off x="7299163" y="1831640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FEAA229-894D-4FE3-BE5B-AC04A9457DA4}"/>
              </a:ext>
            </a:extLst>
          </p:cNvPr>
          <p:cNvCxnSpPr>
            <a:cxnSpLocks/>
          </p:cNvCxnSpPr>
          <p:nvPr/>
        </p:nvCxnSpPr>
        <p:spPr>
          <a:xfrm>
            <a:off x="8517936" y="1858464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6F4BF8B8-30B1-4525-B10F-C124832B4BD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2706952" y="1066631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DDE8B25E-F7D4-4A52-B02E-C08EDD810018}"/>
              </a:ext>
            </a:extLst>
          </p:cNvPr>
          <p:cNvCxnSpPr>
            <a:cxnSpLocks/>
          </p:cNvCxnSpPr>
          <p:nvPr/>
        </p:nvCxnSpPr>
        <p:spPr>
          <a:xfrm flipV="1">
            <a:off x="3917105" y="1033587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1F5EA02-D43C-46C0-9489-D19126DD95F9}"/>
              </a:ext>
            </a:extLst>
          </p:cNvPr>
          <p:cNvCxnSpPr>
            <a:cxnSpLocks/>
          </p:cNvCxnSpPr>
          <p:nvPr/>
        </p:nvCxnSpPr>
        <p:spPr>
          <a:xfrm flipV="1">
            <a:off x="7288684" y="1085203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99E7E8D-6A82-48A4-A994-C7DF14A2CF6D}"/>
              </a:ext>
            </a:extLst>
          </p:cNvPr>
          <p:cNvCxnSpPr>
            <a:cxnSpLocks/>
          </p:cNvCxnSpPr>
          <p:nvPr/>
        </p:nvCxnSpPr>
        <p:spPr>
          <a:xfrm flipV="1">
            <a:off x="8498837" y="1052159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13C5F59-3454-4ACC-87C9-B70A7E6D7DC5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2706952" y="2613629"/>
            <a:ext cx="7383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66E2DB6-F9C3-4A91-A339-AED8101D7ADF}"/>
              </a:ext>
            </a:extLst>
          </p:cNvPr>
          <p:cNvCxnSpPr>
            <a:cxnSpLocks/>
          </p:cNvCxnSpPr>
          <p:nvPr/>
        </p:nvCxnSpPr>
        <p:spPr>
          <a:xfrm flipV="1">
            <a:off x="3915832" y="2589357"/>
            <a:ext cx="7383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DE33B069-FF4B-411F-B5FD-A03609D2B378}"/>
              </a:ext>
            </a:extLst>
          </p:cNvPr>
          <p:cNvCxnSpPr>
            <a:cxnSpLocks/>
          </p:cNvCxnSpPr>
          <p:nvPr/>
        </p:nvCxnSpPr>
        <p:spPr>
          <a:xfrm flipV="1">
            <a:off x="7281154" y="2634740"/>
            <a:ext cx="7383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2D68975-DEB6-4E0C-B77A-FF5EA8308219}"/>
              </a:ext>
            </a:extLst>
          </p:cNvPr>
          <p:cNvCxnSpPr>
            <a:cxnSpLocks/>
          </p:cNvCxnSpPr>
          <p:nvPr/>
        </p:nvCxnSpPr>
        <p:spPr>
          <a:xfrm flipV="1">
            <a:off x="8490034" y="2610468"/>
            <a:ext cx="7383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BEB0348-F38E-44FC-9728-780971B0372F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V="1">
            <a:off x="2706952" y="2613629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97FAE69-7DF5-4805-974B-2984598CFBBC}"/>
              </a:ext>
            </a:extLst>
          </p:cNvPr>
          <p:cNvCxnSpPr>
            <a:cxnSpLocks/>
          </p:cNvCxnSpPr>
          <p:nvPr/>
        </p:nvCxnSpPr>
        <p:spPr>
          <a:xfrm flipV="1">
            <a:off x="3906956" y="2615790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0BDFD97-A507-47D2-A8A2-97209F661C50}"/>
              </a:ext>
            </a:extLst>
          </p:cNvPr>
          <p:cNvCxnSpPr>
            <a:cxnSpLocks/>
          </p:cNvCxnSpPr>
          <p:nvPr/>
        </p:nvCxnSpPr>
        <p:spPr>
          <a:xfrm flipV="1">
            <a:off x="7297346" y="2650537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C6A998A-55EE-4421-8EA2-1CFE08C66EAA}"/>
              </a:ext>
            </a:extLst>
          </p:cNvPr>
          <p:cNvCxnSpPr>
            <a:cxnSpLocks/>
          </p:cNvCxnSpPr>
          <p:nvPr/>
        </p:nvCxnSpPr>
        <p:spPr>
          <a:xfrm flipV="1">
            <a:off x="8497350" y="2652698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6753CFD-5137-42E7-AA13-B0414055D46B}"/>
              </a:ext>
            </a:extLst>
          </p:cNvPr>
          <p:cNvCxnSpPr>
            <a:cxnSpLocks/>
          </p:cNvCxnSpPr>
          <p:nvPr/>
        </p:nvCxnSpPr>
        <p:spPr>
          <a:xfrm flipV="1">
            <a:off x="2708310" y="1842551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E2274990-6CCF-4FA4-A877-C9744BAFFB13}"/>
              </a:ext>
            </a:extLst>
          </p:cNvPr>
          <p:cNvCxnSpPr>
            <a:cxnSpLocks/>
          </p:cNvCxnSpPr>
          <p:nvPr/>
        </p:nvCxnSpPr>
        <p:spPr>
          <a:xfrm flipV="1">
            <a:off x="3908314" y="1844712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53C7BB1D-615C-41A6-9E55-B4480C96FBE2}"/>
              </a:ext>
            </a:extLst>
          </p:cNvPr>
          <p:cNvCxnSpPr>
            <a:cxnSpLocks/>
          </p:cNvCxnSpPr>
          <p:nvPr/>
        </p:nvCxnSpPr>
        <p:spPr>
          <a:xfrm flipV="1">
            <a:off x="7281154" y="1843048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847914B5-A5ED-4639-894B-7B247FD3762D}"/>
              </a:ext>
            </a:extLst>
          </p:cNvPr>
          <p:cNvCxnSpPr>
            <a:cxnSpLocks/>
          </p:cNvCxnSpPr>
          <p:nvPr/>
        </p:nvCxnSpPr>
        <p:spPr>
          <a:xfrm flipV="1">
            <a:off x="8481158" y="1845209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A7DE759-1A0F-4D63-935B-EDA2103DA87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2706952" y="1840130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B3D024F7-8775-433E-BF89-9BF852406EDD}"/>
              </a:ext>
            </a:extLst>
          </p:cNvPr>
          <p:cNvCxnSpPr>
            <a:cxnSpLocks/>
          </p:cNvCxnSpPr>
          <p:nvPr/>
        </p:nvCxnSpPr>
        <p:spPr>
          <a:xfrm flipV="1">
            <a:off x="3915900" y="1823341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FEE10389-92CA-49A2-9131-58EAEF3B93B8}"/>
              </a:ext>
            </a:extLst>
          </p:cNvPr>
          <p:cNvCxnSpPr>
            <a:cxnSpLocks/>
          </p:cNvCxnSpPr>
          <p:nvPr/>
        </p:nvCxnSpPr>
        <p:spPr>
          <a:xfrm flipV="1">
            <a:off x="7288684" y="1884970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D43B0C7B-96C9-4C2B-97EA-968308D4E6B9}"/>
              </a:ext>
            </a:extLst>
          </p:cNvPr>
          <p:cNvCxnSpPr>
            <a:cxnSpLocks/>
          </p:cNvCxnSpPr>
          <p:nvPr/>
        </p:nvCxnSpPr>
        <p:spPr>
          <a:xfrm flipV="1">
            <a:off x="8497632" y="1868181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A5DE978-FB2F-4DE5-8F17-3E882BE8750B}"/>
              </a:ext>
            </a:extLst>
          </p:cNvPr>
          <p:cNvCxnSpPr>
            <a:cxnSpLocks/>
          </p:cNvCxnSpPr>
          <p:nvPr/>
        </p:nvCxnSpPr>
        <p:spPr>
          <a:xfrm flipV="1">
            <a:off x="7281120" y="1096992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7FB7EEC4-68FE-4389-A3AC-1E5D62C8F8E3}"/>
              </a:ext>
            </a:extLst>
          </p:cNvPr>
          <p:cNvCxnSpPr>
            <a:cxnSpLocks/>
          </p:cNvCxnSpPr>
          <p:nvPr/>
        </p:nvCxnSpPr>
        <p:spPr>
          <a:xfrm flipV="1">
            <a:off x="8490068" y="1080203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8A3D92F-04EE-4985-B300-1CA7795507E4}"/>
              </a:ext>
            </a:extLst>
          </p:cNvPr>
          <p:cNvCxnSpPr>
            <a:cxnSpLocks/>
          </p:cNvCxnSpPr>
          <p:nvPr/>
        </p:nvCxnSpPr>
        <p:spPr>
          <a:xfrm flipV="1">
            <a:off x="2690762" y="1080203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2F12415E-1255-4A70-9F67-C8B79A7863A3}"/>
              </a:ext>
            </a:extLst>
          </p:cNvPr>
          <p:cNvCxnSpPr>
            <a:cxnSpLocks/>
          </p:cNvCxnSpPr>
          <p:nvPr/>
        </p:nvCxnSpPr>
        <p:spPr>
          <a:xfrm flipV="1">
            <a:off x="3899710" y="1063414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33FF48B-E225-415C-898C-4EB9AC01342F}"/>
              </a:ext>
            </a:extLst>
          </p:cNvPr>
          <p:cNvCxnSpPr>
            <a:stCxn id="44" idx="6"/>
            <a:endCxn id="50" idx="2"/>
          </p:cNvCxnSpPr>
          <p:nvPr/>
        </p:nvCxnSpPr>
        <p:spPr>
          <a:xfrm>
            <a:off x="9680363" y="1066631"/>
            <a:ext cx="1198483" cy="1121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DBE457B-01E8-4A9D-B930-3AB474ABA02D}"/>
              </a:ext>
            </a:extLst>
          </p:cNvPr>
          <p:cNvCxnSpPr/>
          <p:nvPr/>
        </p:nvCxnSpPr>
        <p:spPr>
          <a:xfrm>
            <a:off x="9671687" y="1840130"/>
            <a:ext cx="1198483" cy="1121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074053A-03D9-4256-8F16-071CFCE8A731}"/>
              </a:ext>
            </a:extLst>
          </p:cNvPr>
          <p:cNvCxnSpPr/>
          <p:nvPr/>
        </p:nvCxnSpPr>
        <p:spPr>
          <a:xfrm>
            <a:off x="9680362" y="2650537"/>
            <a:ext cx="1198483" cy="1121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C10A9EC3-5E39-4FFF-9341-3C1F1F7D9F4A}"/>
              </a:ext>
            </a:extLst>
          </p:cNvPr>
          <p:cNvCxnSpPr>
            <a:cxnSpLocks/>
            <a:stCxn id="48" idx="6"/>
            <a:endCxn id="55" idx="2"/>
          </p:cNvCxnSpPr>
          <p:nvPr/>
        </p:nvCxnSpPr>
        <p:spPr>
          <a:xfrm flipV="1">
            <a:off x="9680363" y="4508651"/>
            <a:ext cx="1198483" cy="2926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ED0A9ACF-7389-4FCB-8E88-1FCD0AC490A5}"/>
              </a:ext>
            </a:extLst>
          </p:cNvPr>
          <p:cNvCxnSpPr>
            <a:cxnSpLocks/>
            <a:stCxn id="49" idx="6"/>
            <a:endCxn id="55" idx="2"/>
          </p:cNvCxnSpPr>
          <p:nvPr/>
        </p:nvCxnSpPr>
        <p:spPr>
          <a:xfrm flipV="1">
            <a:off x="9680363" y="4508651"/>
            <a:ext cx="1198483" cy="10661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E0584B3-049E-4513-91B3-409A04338F13}"/>
              </a:ext>
            </a:extLst>
          </p:cNvPr>
          <p:cNvCxnSpPr>
            <a:cxnSpLocks/>
            <a:stCxn id="44" idx="6"/>
            <a:endCxn id="51" idx="2"/>
          </p:cNvCxnSpPr>
          <p:nvPr/>
        </p:nvCxnSpPr>
        <p:spPr>
          <a:xfrm>
            <a:off x="9680363" y="1066631"/>
            <a:ext cx="1198483" cy="18950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28C1FFF8-4612-43DB-A5CB-92DE2C29E9F0}"/>
              </a:ext>
            </a:extLst>
          </p:cNvPr>
          <p:cNvCxnSpPr>
            <a:cxnSpLocks/>
          </p:cNvCxnSpPr>
          <p:nvPr/>
        </p:nvCxnSpPr>
        <p:spPr>
          <a:xfrm>
            <a:off x="9671687" y="1857810"/>
            <a:ext cx="1198483" cy="18950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F347A957-A005-4B04-8F14-DADB215499B5}"/>
              </a:ext>
            </a:extLst>
          </p:cNvPr>
          <p:cNvCxnSpPr>
            <a:cxnSpLocks/>
          </p:cNvCxnSpPr>
          <p:nvPr/>
        </p:nvCxnSpPr>
        <p:spPr>
          <a:xfrm>
            <a:off x="9673620" y="2641382"/>
            <a:ext cx="1198483" cy="18950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C5F97068-0F71-472E-82C9-29CE9EB0F1E3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flipV="1">
            <a:off x="9680363" y="3735152"/>
            <a:ext cx="1198483" cy="10661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66A41A4F-9DED-46AF-A2BC-367612743D7E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flipV="1">
            <a:off x="9680363" y="2961653"/>
            <a:ext cx="1198483" cy="2613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5CF87767-63D4-4ADA-9859-D558BAFD10BA}"/>
              </a:ext>
            </a:extLst>
          </p:cNvPr>
          <p:cNvCxnSpPr>
            <a:cxnSpLocks/>
          </p:cNvCxnSpPr>
          <p:nvPr/>
        </p:nvCxnSpPr>
        <p:spPr>
          <a:xfrm flipV="1">
            <a:off x="9681313" y="2173528"/>
            <a:ext cx="1198483" cy="2613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D1798AB-F459-4AF6-AB94-49B47B8D72A2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flipV="1">
            <a:off x="9680363" y="2188154"/>
            <a:ext cx="1198483" cy="33866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4B390A6B-6FF6-45F8-ADE4-538953124430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flipV="1">
            <a:off x="9680363" y="3735152"/>
            <a:ext cx="1198483" cy="1839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D210CE2C-AC7D-4924-9215-0E5D94E6E5C3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9680363" y="2961653"/>
            <a:ext cx="1198483" cy="1839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6554D6-A260-450A-97A4-F2F68C91EA64}"/>
              </a:ext>
            </a:extLst>
          </p:cNvPr>
          <p:cNvCxnSpPr>
            <a:cxnSpLocks/>
            <a:stCxn id="46" idx="6"/>
            <a:endCxn id="51" idx="2"/>
          </p:cNvCxnSpPr>
          <p:nvPr/>
        </p:nvCxnSpPr>
        <p:spPr>
          <a:xfrm>
            <a:off x="9680363" y="2613629"/>
            <a:ext cx="1198483" cy="348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FA4B95B-61A9-4996-BCB9-FF558AD6E5FD}"/>
              </a:ext>
            </a:extLst>
          </p:cNvPr>
          <p:cNvCxnSpPr>
            <a:cxnSpLocks/>
          </p:cNvCxnSpPr>
          <p:nvPr/>
        </p:nvCxnSpPr>
        <p:spPr>
          <a:xfrm>
            <a:off x="9663325" y="1824747"/>
            <a:ext cx="1198483" cy="348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924583D2-19A3-458E-AE77-72CD2EC82FD3}"/>
              </a:ext>
            </a:extLst>
          </p:cNvPr>
          <p:cNvCxnSpPr>
            <a:cxnSpLocks/>
            <a:stCxn id="44" idx="6"/>
            <a:endCxn id="52" idx="2"/>
          </p:cNvCxnSpPr>
          <p:nvPr/>
        </p:nvCxnSpPr>
        <p:spPr>
          <a:xfrm>
            <a:off x="9680363" y="1066631"/>
            <a:ext cx="1198483" cy="26685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15AA3296-D9BE-4957-834D-A4B6476E842D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>
            <a:off x="9680363" y="1066631"/>
            <a:ext cx="1198483" cy="3442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37CE650A-75D1-4155-BA54-819B8741FA80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680363" y="1840130"/>
            <a:ext cx="1181445" cy="26011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5BA6BAC-0E5A-4AC1-A1A2-53533E19DA09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9680363" y="2188154"/>
            <a:ext cx="1198483" cy="425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1AAC723-454A-4E9E-A39C-73DE8EB3608E}"/>
              </a:ext>
            </a:extLst>
          </p:cNvPr>
          <p:cNvSpPr txBox="1"/>
          <p:nvPr/>
        </p:nvSpPr>
        <p:spPr>
          <a:xfrm>
            <a:off x="9490962" y="5491585"/>
            <a:ext cx="3193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activation f(n)</a:t>
            </a:r>
          </a:p>
          <a:p>
            <a:r>
              <a:rPr lang="en-US" dirty="0"/>
              <a:t>1 value: Logistic Regression</a:t>
            </a:r>
          </a:p>
          <a:p>
            <a:endParaRPr lang="en-US" dirty="0"/>
          </a:p>
          <a:p>
            <a:r>
              <a:rPr lang="en-US" dirty="0"/>
              <a:t>Multiple values :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2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1ED3-1834-4B7F-9AE7-573F3F4A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inside?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E4C2E-B831-4B33-8BF0-11EB85E5E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Initialize weights and bias for the network (W, b) and assign an activation function (example: </a:t>
            </a:r>
            <a:r>
              <a:rPr lang="en-US" dirty="0" err="1"/>
              <a:t>ReLU</a:t>
            </a:r>
            <a:r>
              <a:rPr lang="en-US" dirty="0"/>
              <a:t>, tanh, sigmoid)</a:t>
            </a:r>
          </a:p>
          <a:p>
            <a:pPr marL="0" indent="0">
              <a:buNone/>
            </a:pPr>
            <a:r>
              <a:rPr lang="en-US" dirty="0"/>
              <a:t>Loop ~1000 times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Estimate y using: (a)Forward propagation and (b)cost function </a:t>
            </a:r>
            <a:br>
              <a:rPr lang="en-US" dirty="0"/>
            </a:br>
            <a:r>
              <a:rPr lang="en-US" dirty="0"/>
              <a:t>-&gt;optimization algorithm example: gradient descent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Calculate </a:t>
            </a:r>
            <a:r>
              <a:rPr lang="en-US" dirty="0" err="1"/>
              <a:t>dW,db</a:t>
            </a:r>
            <a:r>
              <a:rPr lang="en-US" dirty="0"/>
              <a:t>, and other derivatives for every layer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Update the node values: W= W-</a:t>
            </a:r>
            <a:r>
              <a:rPr lang="el-GR" dirty="0"/>
              <a:t>α</a:t>
            </a:r>
            <a:r>
              <a:rPr lang="en-US" dirty="0" err="1"/>
              <a:t>dW</a:t>
            </a:r>
            <a:r>
              <a:rPr lang="en-US" dirty="0"/>
              <a:t> … same for others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Iterate until loss of cost function reaches its minimum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7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cdn-images-1.medium.com/max/1600/1*bAu-m5QQgDvdLyMUi9qLDQ.jpeg">
            <a:extLst>
              <a:ext uri="{FF2B5EF4-FFF2-40B4-BE49-F238E27FC236}">
                <a16:creationId xmlns:a16="http://schemas.microsoft.com/office/drawing/2014/main" id="{E5A7AC16-BCC1-4AE3-AAA0-973D6E464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112" y="2508429"/>
            <a:ext cx="4761552" cy="31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CA825E-72AC-4408-B8CE-249C9008B69D}"/>
              </a:ext>
            </a:extLst>
          </p:cNvPr>
          <p:cNvSpPr txBox="1"/>
          <p:nvPr/>
        </p:nvSpPr>
        <p:spPr>
          <a:xfrm>
            <a:off x="2581840" y="1174223"/>
            <a:ext cx="97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F8503-E129-4DF4-9555-6117CA96A312}"/>
              </a:ext>
            </a:extLst>
          </p:cNvPr>
          <p:cNvSpPr txBox="1"/>
          <p:nvPr/>
        </p:nvSpPr>
        <p:spPr>
          <a:xfrm>
            <a:off x="8588488" y="117422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Ŷ</a:t>
            </a:r>
          </a:p>
        </p:txBody>
      </p:sp>
      <p:pic>
        <p:nvPicPr>
          <p:cNvPr id="2050" name="Picture 2" descr="https://cdn-images-1.medium.com/max/1600/1*bAu-m5QQgDvdLyMUi9qLDQ.jpeg">
            <a:extLst>
              <a:ext uri="{FF2B5EF4-FFF2-40B4-BE49-F238E27FC236}">
                <a16:creationId xmlns:a16="http://schemas.microsoft.com/office/drawing/2014/main" id="{5ED9A87E-C5C1-4CB6-84B4-F5363040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6" y="2517731"/>
            <a:ext cx="4761552" cy="31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6A8EC9-1FE1-4436-8182-248B6F88F2B4}"/>
              </a:ext>
            </a:extLst>
          </p:cNvPr>
          <p:cNvSpPr/>
          <p:nvPr/>
        </p:nvSpPr>
        <p:spPr>
          <a:xfrm>
            <a:off x="8318377" y="3630966"/>
            <a:ext cx="1677879" cy="189982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36A88-BF16-4C97-A886-AC3665D85D2E}"/>
              </a:ext>
            </a:extLst>
          </p:cNvPr>
          <p:cNvSpPr/>
          <p:nvPr/>
        </p:nvSpPr>
        <p:spPr>
          <a:xfrm>
            <a:off x="8957569" y="3227033"/>
            <a:ext cx="199747" cy="298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88456F-457E-4434-A8BF-9E539BBBE6A4}"/>
              </a:ext>
            </a:extLst>
          </p:cNvPr>
          <p:cNvSpPr/>
          <p:nvPr/>
        </p:nvSpPr>
        <p:spPr>
          <a:xfrm>
            <a:off x="9796509" y="3227032"/>
            <a:ext cx="199747" cy="298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BE6E61-44B0-439D-93F4-29A4343E9377}"/>
              </a:ext>
            </a:extLst>
          </p:cNvPr>
          <p:cNvSpPr/>
          <p:nvPr/>
        </p:nvSpPr>
        <p:spPr>
          <a:xfrm>
            <a:off x="11043821" y="3734541"/>
            <a:ext cx="242659" cy="2870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086A10-F551-458A-ADA6-FEB4CD13637B}"/>
              </a:ext>
            </a:extLst>
          </p:cNvPr>
          <p:cNvSpPr/>
          <p:nvPr/>
        </p:nvSpPr>
        <p:spPr>
          <a:xfrm>
            <a:off x="7276728" y="3734540"/>
            <a:ext cx="375823" cy="1834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A8570F-9E59-4C96-8402-FF29FCC9AE4A}"/>
              </a:ext>
            </a:extLst>
          </p:cNvPr>
          <p:cNvSpPr/>
          <p:nvPr/>
        </p:nvSpPr>
        <p:spPr>
          <a:xfrm>
            <a:off x="10218198" y="3515557"/>
            <a:ext cx="443884" cy="21898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7CADB6-E798-4C3C-BB8F-BCD417E02530}"/>
              </a:ext>
            </a:extLst>
          </p:cNvPr>
          <p:cNvSpPr/>
          <p:nvPr/>
        </p:nvSpPr>
        <p:spPr>
          <a:xfrm>
            <a:off x="7221980" y="4021585"/>
            <a:ext cx="375823" cy="28704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9257F8-AC03-4A9F-A979-360A4465CFD9}"/>
              </a:ext>
            </a:extLst>
          </p:cNvPr>
          <p:cNvSpPr/>
          <p:nvPr/>
        </p:nvSpPr>
        <p:spPr>
          <a:xfrm>
            <a:off x="7192388" y="4308629"/>
            <a:ext cx="435006" cy="12428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sign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A5B998-AEBE-4AD1-93FE-536791E27409}"/>
              </a:ext>
            </a:extLst>
          </p:cNvPr>
          <p:cNvSpPr/>
          <p:nvPr/>
        </p:nvSpPr>
        <p:spPr>
          <a:xfrm>
            <a:off x="8288782" y="3477976"/>
            <a:ext cx="435006" cy="124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4FFED0-127B-4EA1-918D-9D1E81DDED6E}"/>
              </a:ext>
            </a:extLst>
          </p:cNvPr>
          <p:cNvSpPr/>
          <p:nvPr/>
        </p:nvSpPr>
        <p:spPr>
          <a:xfrm>
            <a:off x="10984430" y="3607292"/>
            <a:ext cx="435006" cy="1242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light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AF5E2-FA80-4F36-B771-C739E2A9132A}"/>
              </a:ext>
            </a:extLst>
          </p:cNvPr>
          <p:cNvSpPr/>
          <p:nvPr/>
        </p:nvSpPr>
        <p:spPr>
          <a:xfrm>
            <a:off x="9768518" y="3059095"/>
            <a:ext cx="435006" cy="1242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light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9D082D-FE7D-4364-935B-D644A0D38BD7}"/>
              </a:ext>
            </a:extLst>
          </p:cNvPr>
          <p:cNvSpPr/>
          <p:nvPr/>
        </p:nvSpPr>
        <p:spPr>
          <a:xfrm>
            <a:off x="8904385" y="3059097"/>
            <a:ext cx="435006" cy="1242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light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061735-6629-46BF-8D7B-B4E18810CFCF}"/>
              </a:ext>
            </a:extLst>
          </p:cNvPr>
          <p:cNvSpPr/>
          <p:nvPr/>
        </p:nvSpPr>
        <p:spPr>
          <a:xfrm>
            <a:off x="7230697" y="3575238"/>
            <a:ext cx="435006" cy="1242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light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AED2AB-2EE0-4A2E-BF44-0F1FD2BE5491}"/>
              </a:ext>
            </a:extLst>
          </p:cNvPr>
          <p:cNvSpPr/>
          <p:nvPr/>
        </p:nvSpPr>
        <p:spPr>
          <a:xfrm>
            <a:off x="10156609" y="3337338"/>
            <a:ext cx="567061" cy="13967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street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BDCDA3C-F11C-48A7-9B00-6B5887C8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6" y="41139"/>
            <a:ext cx="11602375" cy="1325563"/>
          </a:xfrm>
        </p:spPr>
        <p:txBody>
          <a:bodyPr/>
          <a:lstStyle/>
          <a:p>
            <a:r>
              <a:rPr lang="en-US" dirty="0"/>
              <a:t>Application: Object Detection using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79181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37D3-59F4-4C74-8856-FE4F930E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CNNs with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DCAD-A050-45B7-A315-B6D8EC82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Because images have high resolution ~1000X~1000X3 (</a:t>
            </a:r>
            <a:r>
              <a:rPr lang="en-US" dirty="0" err="1"/>
              <a:t>hXwXRGB</a:t>
            </a:r>
            <a:r>
              <a:rPr lang="en-US" dirty="0"/>
              <a:t>)</a:t>
            </a:r>
          </a:p>
          <a:p>
            <a:r>
              <a:rPr lang="en-US" dirty="0"/>
              <a:t>Abdallah:</a:t>
            </a:r>
            <a:br>
              <a:rPr lang="en-US" dirty="0"/>
            </a:br>
            <a:r>
              <a:rPr lang="en-US" dirty="0"/>
              <a:t>Draw on the board the 64X64X3 to show what we need to compute</a:t>
            </a:r>
          </a:p>
          <a:p>
            <a:r>
              <a:rPr lang="en-US" dirty="0"/>
              <a:t>With convolutional neural networks, you can do:</a:t>
            </a:r>
          </a:p>
          <a:p>
            <a:pPr lvl="1"/>
            <a:r>
              <a:rPr lang="en-US" dirty="0"/>
              <a:t>Filters (to detect edges like vertical, horizontal, 45 degrees …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Padding (to NOT loose the image boundary, example p=2)</a:t>
            </a:r>
          </a:p>
          <a:p>
            <a:pPr lvl="1"/>
            <a:r>
              <a:rPr lang="en-US" dirty="0"/>
              <a:t>Strides (to move the filters quickly, example s=3)</a:t>
            </a:r>
          </a:p>
          <a:p>
            <a:pPr lvl="1"/>
            <a:r>
              <a:rPr lang="en-US" dirty="0"/>
              <a:t>Max Pooling (take an area of the picture and pick the max value, some papers pick the average, but the majority pick the max)</a:t>
            </a:r>
          </a:p>
          <a:p>
            <a:r>
              <a:rPr lang="en-US" dirty="0">
                <a:hlinkClick r:id="rId2"/>
              </a:rPr>
              <a:t>What do these operations do</a:t>
            </a:r>
            <a:endParaRPr lang="en-US" dirty="0"/>
          </a:p>
          <a:p>
            <a:r>
              <a:rPr lang="en-US" dirty="0"/>
              <a:t>Object Detection: Sliding window, R-CNN, YOLO algorithm</a:t>
            </a:r>
          </a:p>
          <a:p>
            <a:r>
              <a:rPr lang="en-US" dirty="0"/>
              <a:t>YOLO inspired by </a:t>
            </a:r>
            <a:r>
              <a:rPr lang="en-US" dirty="0" err="1"/>
              <a:t>GoogLeNet</a:t>
            </a:r>
            <a:r>
              <a:rPr lang="en-US" dirty="0"/>
              <a:t> “Inception” model </a:t>
            </a:r>
            <a:r>
              <a:rPr lang="en-US" dirty="0">
                <a:hlinkClick r:id="rId3"/>
              </a:rPr>
              <a:t>paper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646CB-49EE-4AAF-9BCD-BF83D195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72" y="0"/>
            <a:ext cx="915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BD1B6-6134-4628-9089-4B832AA8E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61" y="0"/>
            <a:ext cx="918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8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759BAA-086F-469B-A4B7-322CC3247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55" y="0"/>
            <a:ext cx="9186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8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264B2-C8FF-4C32-8A23-B1DA104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YOLO: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73B20-16E1-49CA-AB47-A59F164DA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39" y="1690688"/>
            <a:ext cx="11576481" cy="4802187"/>
          </a:xfrm>
        </p:spPr>
        <p:txBody>
          <a:bodyPr>
            <a:normAutofit/>
          </a:bodyPr>
          <a:lstStyle/>
          <a:p>
            <a:r>
              <a:rPr lang="en-US" dirty="0"/>
              <a:t>A single CNN simultaneously predicts multiple bounding boxes probabilities </a:t>
            </a:r>
          </a:p>
          <a:p>
            <a:endParaRPr lang="en-US" dirty="0"/>
          </a:p>
          <a:p>
            <a:r>
              <a:rPr lang="en-US" dirty="0"/>
              <a:t>Input -&gt; 24 convolutional layers -&gt; 2 FC -&gt; Output </a:t>
            </a:r>
          </a:p>
          <a:p>
            <a:pPr lvl="1"/>
            <a:r>
              <a:rPr lang="en-US" dirty="0"/>
              <a:t>Probability of detecting an object, then identifying its class</a:t>
            </a:r>
          </a:p>
          <a:p>
            <a:pPr lvl="1"/>
            <a:r>
              <a:rPr lang="en-US" dirty="0"/>
              <a:t>Bounding boxes (example: vertical for people &amp; horizontal for cars)</a:t>
            </a:r>
          </a:p>
          <a:p>
            <a:pPr lvl="1"/>
            <a:r>
              <a:rPr lang="en-US" dirty="0"/>
              <a:t>Draw the output vector of pc and </a:t>
            </a:r>
            <a:r>
              <a:rPr lang="en-US" dirty="0" err="1"/>
              <a:t>bx,by,bh,bw</a:t>
            </a:r>
            <a:r>
              <a:rPr lang="en-US" dirty="0"/>
              <a:t>, …. </a:t>
            </a:r>
            <a:r>
              <a:rPr lang="en-US" dirty="0" err="1"/>
              <a:t>bn</a:t>
            </a:r>
            <a:r>
              <a:rPr lang="en-US" dirty="0"/>
              <a:t> c1,c2…</a:t>
            </a:r>
            <a:r>
              <a:rPr lang="en-US" dirty="0" err="1"/>
              <a:t>cn</a:t>
            </a:r>
            <a:endParaRPr lang="en-US" dirty="0"/>
          </a:p>
          <a:p>
            <a:pPr lvl="1"/>
            <a:r>
              <a:rPr lang="en-US" dirty="0"/>
              <a:t>Use non max suppression to discard all boxes with p&lt;threshold</a:t>
            </a:r>
          </a:p>
          <a:p>
            <a:pPr lvl="1"/>
            <a:r>
              <a:rPr lang="en-US" dirty="0"/>
              <a:t>For the remaining boxes, pick the largest p and discard remaining box with </a:t>
            </a:r>
            <a:r>
              <a:rPr lang="en-US" dirty="0" err="1"/>
              <a:t>IoU</a:t>
            </a:r>
            <a:r>
              <a:rPr lang="en-US" dirty="0"/>
              <a:t>&gt;0.5</a:t>
            </a:r>
          </a:p>
          <a:p>
            <a:endParaRPr lang="en-US" dirty="0"/>
          </a:p>
          <a:p>
            <a:r>
              <a:rPr lang="en-US" dirty="0"/>
              <a:t>Looks at predicting objects as a regression problem with a probability p</a:t>
            </a:r>
          </a:p>
        </p:txBody>
      </p:sp>
    </p:spTree>
    <p:extLst>
      <p:ext uri="{BB962C8B-B14F-4D97-AF65-F5344CB8AC3E}">
        <p14:creationId xmlns:p14="http://schemas.microsoft.com/office/powerpoint/2010/main" val="1400470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</TotalTime>
  <Words>650</Words>
  <Application>Microsoft Office PowerPoint</Application>
  <PresentationFormat>Widescreen</PresentationFormat>
  <Paragraphs>145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Deep Learning</vt:lpstr>
      <vt:lpstr>PowerPoint Presentation</vt:lpstr>
      <vt:lpstr>What happens inside?</vt:lpstr>
      <vt:lpstr>Application: Object Detection using Deep Learning</vt:lpstr>
      <vt:lpstr>Using CNNs with images</vt:lpstr>
      <vt:lpstr>PowerPoint Presentation</vt:lpstr>
      <vt:lpstr>PowerPoint Presentation</vt:lpstr>
      <vt:lpstr>PowerPoint Presentation</vt:lpstr>
      <vt:lpstr>YOLO: You Only Look Once</vt:lpstr>
      <vt:lpstr>YOLO: You Only Look Once</vt:lpstr>
      <vt:lpstr>PowerPoint Presentation</vt:lpstr>
      <vt:lpstr>What to do with all the data? PNAS paper</vt:lpstr>
      <vt:lpstr>More on the data</vt:lpstr>
      <vt:lpstr>More on the model</vt:lpstr>
      <vt:lpstr>Checking model accuracy</vt:lpstr>
      <vt:lpstr>Suggested improvements</vt:lpstr>
      <vt:lpstr>Questions?</vt:lpstr>
      <vt:lpstr>Thank you!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Abdalla Musmar</dc:creator>
  <cp:lastModifiedBy>Abdalla Musmar</cp:lastModifiedBy>
  <cp:revision>4</cp:revision>
  <dcterms:created xsi:type="dcterms:W3CDTF">2018-01-25T22:22:38Z</dcterms:created>
  <dcterms:modified xsi:type="dcterms:W3CDTF">2018-09-19T19:49:01Z</dcterms:modified>
</cp:coreProperties>
</file>